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notesMasterIdLst>
    <p:notesMasterId r:id="rId13"/>
  </p:notesMasterIdLst>
  <p:sldIdLst>
    <p:sldId id="256" r:id="rId2"/>
    <p:sldId id="257" r:id="rId3"/>
    <p:sldId id="299" r:id="rId4"/>
    <p:sldId id="272" r:id="rId5"/>
    <p:sldId id="300" r:id="rId6"/>
    <p:sldId id="271" r:id="rId7"/>
    <p:sldId id="269" r:id="rId8"/>
    <p:sldId id="301" r:id="rId9"/>
    <p:sldId id="267" r:id="rId10"/>
    <p:sldId id="270" r:id="rId11"/>
    <p:sldId id="287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68BE9-A540-403F-9C43-DD3839F93C72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F0C1340B-5985-4737-91DF-03E041A7A553}">
      <dgm:prSet phldrT="[نص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IQ" b="1" dirty="0" err="1" smtClean="0">
              <a:solidFill>
                <a:schemeClr val="tx1"/>
              </a:solidFill>
            </a:rPr>
            <a:t>اولا</a:t>
          </a:r>
          <a:endParaRPr lang="ar-IQ" b="1" dirty="0">
            <a:solidFill>
              <a:schemeClr val="tx1"/>
            </a:solidFill>
          </a:endParaRPr>
        </a:p>
      </dgm:t>
    </dgm:pt>
    <dgm:pt modelId="{A2EA47FC-13B0-4929-89E0-821E5BF5E82D}" type="parTrans" cxnId="{FB59B8A6-62CF-44ED-9727-9F06753E34DB}">
      <dgm:prSet/>
      <dgm:spPr/>
      <dgm:t>
        <a:bodyPr/>
        <a:lstStyle/>
        <a:p>
          <a:pPr rtl="1"/>
          <a:endParaRPr lang="ar-IQ"/>
        </a:p>
      </dgm:t>
    </dgm:pt>
    <dgm:pt modelId="{2E5E1B1D-3D7A-45A2-9B8F-4B4E7A16E27E}" type="sibTrans" cxnId="{FB59B8A6-62CF-44ED-9727-9F06753E34DB}">
      <dgm:prSet/>
      <dgm:spPr/>
      <dgm:t>
        <a:bodyPr/>
        <a:lstStyle/>
        <a:p>
          <a:pPr rtl="1"/>
          <a:endParaRPr lang="ar-IQ"/>
        </a:p>
      </dgm:t>
    </dgm:pt>
    <dgm:pt modelId="{1A20EEA0-4914-48BA-A429-40027FAAA085}">
      <dgm:prSet phldrT="[نص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just" rtl="1"/>
          <a:r>
            <a:rPr lang="ar-IQ" sz="1500" b="1" dirty="0" smtClean="0"/>
            <a:t>وصول حزب المحافظين </a:t>
          </a:r>
          <a:r>
            <a:rPr lang="ar-IQ" sz="1500" b="1" dirty="0" err="1" smtClean="0"/>
            <a:t>الى</a:t>
          </a:r>
          <a:r>
            <a:rPr lang="ar-IQ" sz="1500" b="1" dirty="0" smtClean="0"/>
            <a:t> السلطة المعروف بحزب </a:t>
          </a:r>
          <a:r>
            <a:rPr lang="ar-IQ" sz="1500" b="1" dirty="0" err="1" smtClean="0"/>
            <a:t>السايوكاي</a:t>
          </a:r>
          <a:r>
            <a:rPr lang="ar-IQ" sz="1500" b="1" dirty="0" smtClean="0"/>
            <a:t> المعارض برئاسة الجنرال العسكري </a:t>
          </a:r>
          <a:r>
            <a:rPr lang="ar-IQ" sz="1500" b="1" dirty="0" err="1" smtClean="0"/>
            <a:t>تاناكا</a:t>
          </a:r>
          <a:r>
            <a:rPr lang="ar-IQ" sz="1500" b="1" dirty="0" smtClean="0"/>
            <a:t> . </a:t>
          </a:r>
          <a:endParaRPr lang="ar-IQ" sz="1500" b="1" dirty="0"/>
        </a:p>
      </dgm:t>
    </dgm:pt>
    <dgm:pt modelId="{D621E8AC-9B00-4419-A87F-3358C1656656}" type="parTrans" cxnId="{522BCABA-F12C-402F-8D34-8A69E28841AE}">
      <dgm:prSet/>
      <dgm:spPr/>
      <dgm:t>
        <a:bodyPr/>
        <a:lstStyle/>
        <a:p>
          <a:pPr rtl="1"/>
          <a:endParaRPr lang="ar-IQ"/>
        </a:p>
      </dgm:t>
    </dgm:pt>
    <dgm:pt modelId="{B85D02B6-E666-49B4-82DA-FB2427A5BA3B}" type="sibTrans" cxnId="{522BCABA-F12C-402F-8D34-8A69E28841AE}">
      <dgm:prSet/>
      <dgm:spPr/>
      <dgm:t>
        <a:bodyPr/>
        <a:lstStyle/>
        <a:p>
          <a:pPr rtl="1"/>
          <a:endParaRPr lang="ar-IQ"/>
        </a:p>
      </dgm:t>
    </dgm:pt>
    <dgm:pt modelId="{31998809-F362-4B3A-96B4-75C0916D7046}">
      <dgm:prSet phldrT="[نص]"/>
      <dgm:spPr>
        <a:solidFill>
          <a:srgbClr val="00B050"/>
        </a:solidFill>
      </dgm:spPr>
      <dgm:t>
        <a:bodyPr/>
        <a:lstStyle/>
        <a:p>
          <a:pPr algn="ctr" rtl="1"/>
          <a:r>
            <a:rPr lang="ar-IQ" dirty="0" smtClean="0"/>
            <a:t>ثانيا</a:t>
          </a:r>
        </a:p>
      </dgm:t>
    </dgm:pt>
    <dgm:pt modelId="{1A03A9F7-C4E4-49B3-AADA-7A28AD9CE0B2}" type="parTrans" cxnId="{18FB223A-900A-4F3A-8667-DFA8932A0A3C}">
      <dgm:prSet/>
      <dgm:spPr/>
      <dgm:t>
        <a:bodyPr/>
        <a:lstStyle/>
        <a:p>
          <a:pPr rtl="1"/>
          <a:endParaRPr lang="ar-IQ"/>
        </a:p>
      </dgm:t>
    </dgm:pt>
    <dgm:pt modelId="{49E1084F-77F3-474E-8EC7-DABF3A237F36}" type="sibTrans" cxnId="{18FB223A-900A-4F3A-8667-DFA8932A0A3C}">
      <dgm:prSet/>
      <dgm:spPr/>
      <dgm:t>
        <a:bodyPr/>
        <a:lstStyle/>
        <a:p>
          <a:pPr rtl="1"/>
          <a:endParaRPr lang="ar-IQ"/>
        </a:p>
      </dgm:t>
    </dgm:pt>
    <dgm:pt modelId="{5E472C06-B32E-4D78-AD07-05DA48C7F8C2}">
      <dgm:prSet phldrT="[نص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IQ" sz="1300" b="1" dirty="0" smtClean="0">
              <a:solidFill>
                <a:schemeClr val="tx1"/>
              </a:solidFill>
            </a:rPr>
            <a:t>تبنيه سياسة الشدة والحديد والدم </a:t>
          </a:r>
          <a:r>
            <a:rPr lang="ar-IQ" sz="1300" b="1" dirty="0" err="1" smtClean="0">
              <a:solidFill>
                <a:schemeClr val="tx1"/>
              </a:solidFill>
            </a:rPr>
            <a:t>لازالة</a:t>
          </a:r>
          <a:r>
            <a:rPr lang="ar-IQ" sz="1300" b="1" dirty="0" smtClean="0">
              <a:solidFill>
                <a:schemeClr val="tx1"/>
              </a:solidFill>
            </a:rPr>
            <a:t> العقبات التي تعترض </a:t>
          </a:r>
          <a:r>
            <a:rPr lang="ar-IQ" sz="1300" b="1" dirty="0" err="1" smtClean="0">
              <a:solidFill>
                <a:schemeClr val="tx1"/>
              </a:solidFill>
            </a:rPr>
            <a:t>اقامة</a:t>
          </a:r>
          <a:r>
            <a:rPr lang="ar-IQ" sz="1300" b="1" dirty="0" smtClean="0">
              <a:solidFill>
                <a:schemeClr val="tx1"/>
              </a:solidFill>
            </a:rPr>
            <a:t> </a:t>
          </a:r>
          <a:r>
            <a:rPr lang="ar-IQ" sz="1300" b="1" dirty="0" err="1" smtClean="0">
              <a:solidFill>
                <a:schemeClr val="tx1"/>
              </a:solidFill>
            </a:rPr>
            <a:t>امبراطورية</a:t>
          </a:r>
          <a:r>
            <a:rPr lang="ar-IQ" sz="1300" b="1" dirty="0" smtClean="0">
              <a:solidFill>
                <a:schemeClr val="tx1"/>
              </a:solidFill>
            </a:rPr>
            <a:t> يابانية في الشرق </a:t>
          </a:r>
          <a:endParaRPr lang="ar-IQ" sz="1300" b="1" dirty="0"/>
        </a:p>
      </dgm:t>
    </dgm:pt>
    <dgm:pt modelId="{137CEABD-9CA1-46FD-9F7D-DCFB942A38B2}" type="parTrans" cxnId="{2F89D0F8-650F-454E-B7AB-0FDE81DCCD91}">
      <dgm:prSet/>
      <dgm:spPr/>
      <dgm:t>
        <a:bodyPr/>
        <a:lstStyle/>
        <a:p>
          <a:pPr rtl="1"/>
          <a:endParaRPr lang="ar-IQ"/>
        </a:p>
      </dgm:t>
    </dgm:pt>
    <dgm:pt modelId="{6FF39FAC-2252-4D97-A8D7-8CE4E8D0ABD5}" type="sibTrans" cxnId="{2F89D0F8-650F-454E-B7AB-0FDE81DCCD91}">
      <dgm:prSet/>
      <dgm:spPr/>
      <dgm:t>
        <a:bodyPr/>
        <a:lstStyle/>
        <a:p>
          <a:pPr rtl="1"/>
          <a:endParaRPr lang="ar-IQ"/>
        </a:p>
      </dgm:t>
    </dgm:pt>
    <dgm:pt modelId="{BEB7B209-966E-4F8B-9F1D-AA896305D49C}" type="pres">
      <dgm:prSet presAssocID="{F7668BE9-A540-403F-9C43-DD3839F93C72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CA3214B0-5D93-4BEF-90D0-10DE4DC2667D}" type="pres">
      <dgm:prSet presAssocID="{F0C1340B-5985-4737-91DF-03E041A7A553}" presName="posSpace" presStyleCnt="0"/>
      <dgm:spPr/>
    </dgm:pt>
    <dgm:pt modelId="{9CA74876-2AEF-4541-BCF8-E762408EDFE9}" type="pres">
      <dgm:prSet presAssocID="{F0C1340B-5985-4737-91DF-03E041A7A553}" presName="vertFlow" presStyleCnt="0"/>
      <dgm:spPr/>
    </dgm:pt>
    <dgm:pt modelId="{4ED0CEB5-4463-4FD3-97BE-3F8C4A3F007A}" type="pres">
      <dgm:prSet presAssocID="{F0C1340B-5985-4737-91DF-03E041A7A553}" presName="topSpace" presStyleCnt="0"/>
      <dgm:spPr/>
    </dgm:pt>
    <dgm:pt modelId="{5AA6892F-C41C-4F90-834B-39985F31387B}" type="pres">
      <dgm:prSet presAssocID="{F0C1340B-5985-4737-91DF-03E041A7A553}" presName="firstComp" presStyleCnt="0"/>
      <dgm:spPr/>
    </dgm:pt>
    <dgm:pt modelId="{70192339-2857-4500-8993-1C41ADDE4130}" type="pres">
      <dgm:prSet presAssocID="{F0C1340B-5985-4737-91DF-03E041A7A553}" presName="firstChild" presStyleLbl="bgAccFollowNode1" presStyleIdx="0" presStyleCnt="2" custScaleY="205324"/>
      <dgm:spPr/>
      <dgm:t>
        <a:bodyPr/>
        <a:lstStyle/>
        <a:p>
          <a:pPr rtl="1"/>
          <a:endParaRPr lang="ar-IQ"/>
        </a:p>
      </dgm:t>
    </dgm:pt>
    <dgm:pt modelId="{535246BC-652F-4046-B4F5-340E32C177F9}" type="pres">
      <dgm:prSet presAssocID="{F0C1340B-5985-4737-91DF-03E041A7A553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F454C0A-18E5-468F-9CC6-E830FFAEBED4}" type="pres">
      <dgm:prSet presAssocID="{F0C1340B-5985-4737-91DF-03E041A7A553}" presName="negSpace" presStyleCnt="0"/>
      <dgm:spPr/>
    </dgm:pt>
    <dgm:pt modelId="{09999A44-077F-442B-942E-9412C91C58E7}" type="pres">
      <dgm:prSet presAssocID="{F0C1340B-5985-4737-91DF-03E041A7A553}" presName="circle" presStyleLbl="node1" presStyleIdx="0" presStyleCnt="2"/>
      <dgm:spPr/>
      <dgm:t>
        <a:bodyPr/>
        <a:lstStyle/>
        <a:p>
          <a:pPr rtl="1"/>
          <a:endParaRPr lang="ar-IQ"/>
        </a:p>
      </dgm:t>
    </dgm:pt>
    <dgm:pt modelId="{5FB2DB08-449F-4F43-979C-2552E064C9D4}" type="pres">
      <dgm:prSet presAssocID="{2E5E1B1D-3D7A-45A2-9B8F-4B4E7A16E27E}" presName="transSpace" presStyleCnt="0"/>
      <dgm:spPr/>
    </dgm:pt>
    <dgm:pt modelId="{C911BE6A-7D9A-4805-B179-D0011BD172E4}" type="pres">
      <dgm:prSet presAssocID="{31998809-F362-4B3A-96B4-75C0916D7046}" presName="posSpace" presStyleCnt="0"/>
      <dgm:spPr/>
    </dgm:pt>
    <dgm:pt modelId="{5F7EB693-4BCE-4BCA-BE3E-A145D3E7DA52}" type="pres">
      <dgm:prSet presAssocID="{31998809-F362-4B3A-96B4-75C0916D7046}" presName="vertFlow" presStyleCnt="0"/>
      <dgm:spPr/>
    </dgm:pt>
    <dgm:pt modelId="{6588F2CE-F663-4032-83DF-9D429C7254E3}" type="pres">
      <dgm:prSet presAssocID="{31998809-F362-4B3A-96B4-75C0916D7046}" presName="topSpace" presStyleCnt="0"/>
      <dgm:spPr/>
    </dgm:pt>
    <dgm:pt modelId="{E43A5757-401A-438F-960B-1EC41E95B98E}" type="pres">
      <dgm:prSet presAssocID="{31998809-F362-4B3A-96B4-75C0916D7046}" presName="firstComp" presStyleCnt="0"/>
      <dgm:spPr/>
    </dgm:pt>
    <dgm:pt modelId="{4FAE8274-183D-41E2-8446-9B3ACCE4DA9B}" type="pres">
      <dgm:prSet presAssocID="{31998809-F362-4B3A-96B4-75C0916D7046}" presName="firstChild" presStyleLbl="bgAccFollowNode1" presStyleIdx="1" presStyleCnt="2" custScaleY="218526" custLinFactNeighborX="-606" custLinFactNeighborY="-11944"/>
      <dgm:spPr/>
      <dgm:t>
        <a:bodyPr/>
        <a:lstStyle/>
        <a:p>
          <a:pPr rtl="1"/>
          <a:endParaRPr lang="ar-IQ"/>
        </a:p>
      </dgm:t>
    </dgm:pt>
    <dgm:pt modelId="{58EB8597-1580-4923-9F6D-BB9E9C4B5DDD}" type="pres">
      <dgm:prSet presAssocID="{31998809-F362-4B3A-96B4-75C0916D7046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A421919-99DD-40C3-9A71-C138A2E65C0C}" type="pres">
      <dgm:prSet presAssocID="{31998809-F362-4B3A-96B4-75C0916D7046}" presName="negSpace" presStyleCnt="0"/>
      <dgm:spPr/>
    </dgm:pt>
    <dgm:pt modelId="{727CC354-DAD8-4172-8866-5B6A049C381C}" type="pres">
      <dgm:prSet presAssocID="{31998809-F362-4B3A-96B4-75C0916D7046}" presName="circle" presStyleLbl="node1" presStyleIdx="1" presStyleCnt="2"/>
      <dgm:spPr/>
      <dgm:t>
        <a:bodyPr/>
        <a:lstStyle/>
        <a:p>
          <a:pPr rtl="1"/>
          <a:endParaRPr lang="ar-IQ"/>
        </a:p>
      </dgm:t>
    </dgm:pt>
  </dgm:ptLst>
  <dgm:cxnLst>
    <dgm:cxn modelId="{6AF4C733-1623-4938-AB15-8376D8A1EF1A}" type="presOf" srcId="{1A20EEA0-4914-48BA-A429-40027FAAA085}" destId="{70192339-2857-4500-8993-1C41ADDE4130}" srcOrd="0" destOrd="0" presId="urn:microsoft.com/office/officeart/2005/8/layout/hList9"/>
    <dgm:cxn modelId="{3C505EBF-7C71-4EB6-86C3-2647CFDE3169}" type="presOf" srcId="{5E472C06-B32E-4D78-AD07-05DA48C7F8C2}" destId="{4FAE8274-183D-41E2-8446-9B3ACCE4DA9B}" srcOrd="0" destOrd="0" presId="urn:microsoft.com/office/officeart/2005/8/layout/hList9"/>
    <dgm:cxn modelId="{18FB223A-900A-4F3A-8667-DFA8932A0A3C}" srcId="{F7668BE9-A540-403F-9C43-DD3839F93C72}" destId="{31998809-F362-4B3A-96B4-75C0916D7046}" srcOrd="1" destOrd="0" parTransId="{1A03A9F7-C4E4-49B3-AADA-7A28AD9CE0B2}" sibTransId="{49E1084F-77F3-474E-8EC7-DABF3A237F36}"/>
    <dgm:cxn modelId="{1AC2448C-E731-48E3-8EAC-44CB09060AAF}" type="presOf" srcId="{5E472C06-B32E-4D78-AD07-05DA48C7F8C2}" destId="{58EB8597-1580-4923-9F6D-BB9E9C4B5DDD}" srcOrd="1" destOrd="0" presId="urn:microsoft.com/office/officeart/2005/8/layout/hList9"/>
    <dgm:cxn modelId="{79DF9247-E75C-49E3-8D31-612979497A1E}" type="presOf" srcId="{1A20EEA0-4914-48BA-A429-40027FAAA085}" destId="{535246BC-652F-4046-B4F5-340E32C177F9}" srcOrd="1" destOrd="0" presId="urn:microsoft.com/office/officeart/2005/8/layout/hList9"/>
    <dgm:cxn modelId="{E8795A5D-DFBC-4457-9E55-DFAB2231A83B}" type="presOf" srcId="{F7668BE9-A540-403F-9C43-DD3839F93C72}" destId="{BEB7B209-966E-4F8B-9F1D-AA896305D49C}" srcOrd="0" destOrd="0" presId="urn:microsoft.com/office/officeart/2005/8/layout/hList9"/>
    <dgm:cxn modelId="{522BCABA-F12C-402F-8D34-8A69E28841AE}" srcId="{F0C1340B-5985-4737-91DF-03E041A7A553}" destId="{1A20EEA0-4914-48BA-A429-40027FAAA085}" srcOrd="0" destOrd="0" parTransId="{D621E8AC-9B00-4419-A87F-3358C1656656}" sibTransId="{B85D02B6-E666-49B4-82DA-FB2427A5BA3B}"/>
    <dgm:cxn modelId="{B2A32AEF-56D8-47F5-9B5F-3A6F60EA9F45}" type="presOf" srcId="{F0C1340B-5985-4737-91DF-03E041A7A553}" destId="{09999A44-077F-442B-942E-9412C91C58E7}" srcOrd="0" destOrd="0" presId="urn:microsoft.com/office/officeart/2005/8/layout/hList9"/>
    <dgm:cxn modelId="{FB59B8A6-62CF-44ED-9727-9F06753E34DB}" srcId="{F7668BE9-A540-403F-9C43-DD3839F93C72}" destId="{F0C1340B-5985-4737-91DF-03E041A7A553}" srcOrd="0" destOrd="0" parTransId="{A2EA47FC-13B0-4929-89E0-821E5BF5E82D}" sibTransId="{2E5E1B1D-3D7A-45A2-9B8F-4B4E7A16E27E}"/>
    <dgm:cxn modelId="{2F89D0F8-650F-454E-B7AB-0FDE81DCCD91}" srcId="{31998809-F362-4B3A-96B4-75C0916D7046}" destId="{5E472C06-B32E-4D78-AD07-05DA48C7F8C2}" srcOrd="0" destOrd="0" parTransId="{137CEABD-9CA1-46FD-9F7D-DCFB942A38B2}" sibTransId="{6FF39FAC-2252-4D97-A8D7-8CE4E8D0ABD5}"/>
    <dgm:cxn modelId="{E38605EA-9761-41F8-B189-0CEC7DFE0F62}" type="presOf" srcId="{31998809-F362-4B3A-96B4-75C0916D7046}" destId="{727CC354-DAD8-4172-8866-5B6A049C381C}" srcOrd="0" destOrd="0" presId="urn:microsoft.com/office/officeart/2005/8/layout/hList9"/>
    <dgm:cxn modelId="{37593C92-FC49-49DF-B350-6DFBFE982FCB}" type="presParOf" srcId="{BEB7B209-966E-4F8B-9F1D-AA896305D49C}" destId="{CA3214B0-5D93-4BEF-90D0-10DE4DC2667D}" srcOrd="0" destOrd="0" presId="urn:microsoft.com/office/officeart/2005/8/layout/hList9"/>
    <dgm:cxn modelId="{D93AA3A9-5752-4DE5-919D-4249D9A28A20}" type="presParOf" srcId="{BEB7B209-966E-4F8B-9F1D-AA896305D49C}" destId="{9CA74876-2AEF-4541-BCF8-E762408EDFE9}" srcOrd="1" destOrd="0" presId="urn:microsoft.com/office/officeart/2005/8/layout/hList9"/>
    <dgm:cxn modelId="{2EBD4137-C5CF-4D29-8886-7396CD1AB8E6}" type="presParOf" srcId="{9CA74876-2AEF-4541-BCF8-E762408EDFE9}" destId="{4ED0CEB5-4463-4FD3-97BE-3F8C4A3F007A}" srcOrd="0" destOrd="0" presId="urn:microsoft.com/office/officeart/2005/8/layout/hList9"/>
    <dgm:cxn modelId="{77665533-CC92-4FC7-97B7-0528F6D5AAFE}" type="presParOf" srcId="{9CA74876-2AEF-4541-BCF8-E762408EDFE9}" destId="{5AA6892F-C41C-4F90-834B-39985F31387B}" srcOrd="1" destOrd="0" presId="urn:microsoft.com/office/officeart/2005/8/layout/hList9"/>
    <dgm:cxn modelId="{EB820BD5-3678-4430-AC8C-EF5C0887D7E8}" type="presParOf" srcId="{5AA6892F-C41C-4F90-834B-39985F31387B}" destId="{70192339-2857-4500-8993-1C41ADDE4130}" srcOrd="0" destOrd="0" presId="urn:microsoft.com/office/officeart/2005/8/layout/hList9"/>
    <dgm:cxn modelId="{F5E4EEF3-F46D-4AFB-9BC5-2720DA57EECC}" type="presParOf" srcId="{5AA6892F-C41C-4F90-834B-39985F31387B}" destId="{535246BC-652F-4046-B4F5-340E32C177F9}" srcOrd="1" destOrd="0" presId="urn:microsoft.com/office/officeart/2005/8/layout/hList9"/>
    <dgm:cxn modelId="{86CD4396-ABCD-45B1-908E-567AFF59C340}" type="presParOf" srcId="{BEB7B209-966E-4F8B-9F1D-AA896305D49C}" destId="{7F454C0A-18E5-468F-9CC6-E830FFAEBED4}" srcOrd="2" destOrd="0" presId="urn:microsoft.com/office/officeart/2005/8/layout/hList9"/>
    <dgm:cxn modelId="{069A28D5-E65E-49C4-9D36-6281930B2C12}" type="presParOf" srcId="{BEB7B209-966E-4F8B-9F1D-AA896305D49C}" destId="{09999A44-077F-442B-942E-9412C91C58E7}" srcOrd="3" destOrd="0" presId="urn:microsoft.com/office/officeart/2005/8/layout/hList9"/>
    <dgm:cxn modelId="{9610C65B-2C80-4906-B531-B77601E8BB3C}" type="presParOf" srcId="{BEB7B209-966E-4F8B-9F1D-AA896305D49C}" destId="{5FB2DB08-449F-4F43-979C-2552E064C9D4}" srcOrd="4" destOrd="0" presId="urn:microsoft.com/office/officeart/2005/8/layout/hList9"/>
    <dgm:cxn modelId="{0D8A1ECA-6C13-4B6F-AD66-DE379AF8F7B9}" type="presParOf" srcId="{BEB7B209-966E-4F8B-9F1D-AA896305D49C}" destId="{C911BE6A-7D9A-4805-B179-D0011BD172E4}" srcOrd="5" destOrd="0" presId="urn:microsoft.com/office/officeart/2005/8/layout/hList9"/>
    <dgm:cxn modelId="{C6BFF37D-F765-4A79-A0FC-0712D206E08D}" type="presParOf" srcId="{BEB7B209-966E-4F8B-9F1D-AA896305D49C}" destId="{5F7EB693-4BCE-4BCA-BE3E-A145D3E7DA52}" srcOrd="6" destOrd="0" presId="urn:microsoft.com/office/officeart/2005/8/layout/hList9"/>
    <dgm:cxn modelId="{8C140BA3-F058-452C-B1E6-48011463F5EF}" type="presParOf" srcId="{5F7EB693-4BCE-4BCA-BE3E-A145D3E7DA52}" destId="{6588F2CE-F663-4032-83DF-9D429C7254E3}" srcOrd="0" destOrd="0" presId="urn:microsoft.com/office/officeart/2005/8/layout/hList9"/>
    <dgm:cxn modelId="{68DBAAB7-EA35-45CA-90F5-BF5E62CB896A}" type="presParOf" srcId="{5F7EB693-4BCE-4BCA-BE3E-A145D3E7DA52}" destId="{E43A5757-401A-438F-960B-1EC41E95B98E}" srcOrd="1" destOrd="0" presId="urn:microsoft.com/office/officeart/2005/8/layout/hList9"/>
    <dgm:cxn modelId="{8C2B6792-C27E-442B-A68A-26C83857F65C}" type="presParOf" srcId="{E43A5757-401A-438F-960B-1EC41E95B98E}" destId="{4FAE8274-183D-41E2-8446-9B3ACCE4DA9B}" srcOrd="0" destOrd="0" presId="urn:microsoft.com/office/officeart/2005/8/layout/hList9"/>
    <dgm:cxn modelId="{03EF1E43-5071-47F0-A8A2-EA448E15FE77}" type="presParOf" srcId="{E43A5757-401A-438F-960B-1EC41E95B98E}" destId="{58EB8597-1580-4923-9F6D-BB9E9C4B5DDD}" srcOrd="1" destOrd="0" presId="urn:microsoft.com/office/officeart/2005/8/layout/hList9"/>
    <dgm:cxn modelId="{10B58366-F025-43BD-B40C-D7150D454757}" type="presParOf" srcId="{BEB7B209-966E-4F8B-9F1D-AA896305D49C}" destId="{AA421919-99DD-40C3-9A71-C138A2E65C0C}" srcOrd="7" destOrd="0" presId="urn:microsoft.com/office/officeart/2005/8/layout/hList9"/>
    <dgm:cxn modelId="{29557AD6-6DD2-42F7-940E-1CC86828D56D}" type="presParOf" srcId="{BEB7B209-966E-4F8B-9F1D-AA896305D49C}" destId="{727CC354-DAD8-4172-8866-5B6A049C381C}" srcOrd="8" destOrd="0" presId="urn:microsoft.com/office/officeart/2005/8/layout/hList9"/>
  </dgm:cxnLst>
  <dgm:bg>
    <a:solidFill>
      <a:srgbClr val="002060"/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07EA0D-F63A-4BC2-A874-D999B386464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1465B7AA-DE69-47F8-9668-14317C8BF4C9}">
      <dgm:prSet phldrT="[نص]" custT="1"/>
      <dgm:spPr>
        <a:solidFill>
          <a:srgbClr val="92D050"/>
        </a:solidFill>
        <a:ln w="38100">
          <a:prstDash val="solid"/>
        </a:ln>
      </dgm:spPr>
      <dgm:t>
        <a:bodyPr/>
        <a:lstStyle/>
        <a:p>
          <a:pPr algn="ctr" rtl="1"/>
          <a:r>
            <a:rPr lang="ar-IQ" sz="32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الاحتلال الياباني </a:t>
          </a:r>
          <a:r>
            <a:rPr lang="ar-IQ" sz="3200" b="1" dirty="0" err="1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لمنشوريا</a:t>
          </a:r>
          <a:r>
            <a:rPr lang="ar-IQ" sz="32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  </a:t>
          </a:r>
          <a:endParaRPr lang="ar-IQ" sz="3200" b="1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7BDC8BCD-FE0B-4A80-A1B4-067533508FAD}" type="parTrans" cxnId="{9DEA038C-A5CE-4612-BC0A-C5283E598DB1}">
      <dgm:prSet/>
      <dgm:spPr/>
      <dgm:t>
        <a:bodyPr/>
        <a:lstStyle/>
        <a:p>
          <a:pPr rtl="1"/>
          <a:endParaRPr lang="ar-IQ"/>
        </a:p>
      </dgm:t>
    </dgm:pt>
    <dgm:pt modelId="{D90FA5F3-EBDC-4381-8C4A-B2928D1DBFF1}" type="sibTrans" cxnId="{9DEA038C-A5CE-4612-BC0A-C5283E598DB1}">
      <dgm:prSet/>
      <dgm:spPr>
        <a:solidFill>
          <a:srgbClr val="FF0000">
            <a:alpha val="90000"/>
          </a:srgbClr>
        </a:solidFill>
        <a:ln w="28575"/>
      </dgm:spPr>
      <dgm:t>
        <a:bodyPr/>
        <a:lstStyle/>
        <a:p>
          <a:pPr rtl="1"/>
          <a:r>
            <a:rPr lang="ar-IQ" b="1" dirty="0" smtClean="0"/>
            <a:t>1</a:t>
          </a:r>
          <a:endParaRPr lang="ar-IQ" b="1" dirty="0"/>
        </a:p>
      </dgm:t>
    </dgm:pt>
    <dgm:pt modelId="{4C45ADDB-B07A-48E1-99D1-BB1D9676B426}">
      <dgm:prSet phldrT="[نص]" custT="1"/>
      <dgm:spPr>
        <a:solidFill>
          <a:schemeClr val="tx2">
            <a:lumMod val="60000"/>
            <a:lumOff val="40000"/>
          </a:schemeClr>
        </a:solidFill>
        <a:ln w="28575"/>
      </dgm:spPr>
      <dgm:t>
        <a:bodyPr/>
        <a:lstStyle/>
        <a:p>
          <a:pPr algn="ctr" rtl="1"/>
          <a:r>
            <a:rPr lang="ar-IQ" sz="2400" b="1" dirty="0" smtClean="0">
              <a:solidFill>
                <a:schemeClr val="tx1"/>
              </a:solidFill>
            </a:rPr>
            <a:t>موقع </a:t>
          </a:r>
          <a:r>
            <a:rPr lang="ar-IQ" sz="2400" b="1" dirty="0" err="1" smtClean="0">
              <a:solidFill>
                <a:schemeClr val="tx1"/>
              </a:solidFill>
            </a:rPr>
            <a:t>منشوريا</a:t>
          </a:r>
          <a:r>
            <a:rPr lang="ar-IQ" sz="2400" b="1" dirty="0" smtClean="0">
              <a:solidFill>
                <a:schemeClr val="tx1"/>
              </a:solidFill>
            </a:rPr>
            <a:t> الاستراتيجي التي تعد كمنطقة تدخل ضمن دائرة  </a:t>
          </a:r>
          <a:r>
            <a:rPr lang="ar-IQ" sz="2400" b="1" dirty="0" err="1" smtClean="0">
              <a:solidFill>
                <a:schemeClr val="tx1"/>
              </a:solidFill>
            </a:rPr>
            <a:t>الامن</a:t>
          </a:r>
          <a:r>
            <a:rPr lang="ar-IQ" sz="2400" b="1" dirty="0" smtClean="0">
              <a:solidFill>
                <a:schemeClr val="tx1"/>
              </a:solidFill>
            </a:rPr>
            <a:t> القومي الياباني </a:t>
          </a:r>
          <a:endParaRPr lang="ar-IQ" sz="2400" b="1" dirty="0">
            <a:solidFill>
              <a:schemeClr val="tx1"/>
            </a:solidFill>
          </a:endParaRPr>
        </a:p>
      </dgm:t>
    </dgm:pt>
    <dgm:pt modelId="{3A8C0A9C-50F5-4EE1-9F88-C66CF1E41364}" type="parTrans" cxnId="{789795C9-CFBB-4F3B-9493-D6CD8819F906}">
      <dgm:prSet/>
      <dgm:spPr/>
      <dgm:t>
        <a:bodyPr/>
        <a:lstStyle/>
        <a:p>
          <a:pPr rtl="1"/>
          <a:endParaRPr lang="ar-IQ"/>
        </a:p>
      </dgm:t>
    </dgm:pt>
    <dgm:pt modelId="{CF7223AD-9F5C-439B-A493-943B03F0A872}" type="sibTrans" cxnId="{789795C9-CFBB-4F3B-9493-D6CD8819F906}">
      <dgm:prSet/>
      <dgm:spPr>
        <a:solidFill>
          <a:srgbClr val="FF0000">
            <a:alpha val="90000"/>
          </a:srgbClr>
        </a:solidFill>
        <a:ln w="28575"/>
      </dgm:spPr>
      <dgm:t>
        <a:bodyPr/>
        <a:lstStyle/>
        <a:p>
          <a:pPr rtl="1"/>
          <a:r>
            <a:rPr lang="ar-IQ" b="1" dirty="0" smtClean="0"/>
            <a:t>3</a:t>
          </a:r>
          <a:endParaRPr lang="ar-IQ" b="1" dirty="0"/>
        </a:p>
      </dgm:t>
    </dgm:pt>
    <dgm:pt modelId="{EF172CBB-2F6A-46FD-A2D0-6187E51D09A2}">
      <dgm:prSet phldrT="[نص]" custT="1"/>
      <dgm:spPr>
        <a:solidFill>
          <a:schemeClr val="accent3">
            <a:lumMod val="60000"/>
            <a:lumOff val="40000"/>
          </a:schemeClr>
        </a:solidFill>
        <a:ln w="28575"/>
      </dgm:spPr>
      <dgm:t>
        <a:bodyPr/>
        <a:lstStyle/>
        <a:p>
          <a:pPr algn="ctr" rtl="1"/>
          <a:r>
            <a:rPr lang="ar-IQ" sz="2000" b="1" dirty="0" smtClean="0">
              <a:solidFill>
                <a:schemeClr val="tx1"/>
              </a:solidFill>
            </a:rPr>
            <a:t>ازدياد الثقة اليابانية لاسيما بعد انتصاراتها العسكرية على الصين وروسيا </a:t>
          </a:r>
          <a:r>
            <a:rPr lang="ar-IQ" sz="2000" b="1" dirty="0" err="1" smtClean="0">
              <a:solidFill>
                <a:schemeClr val="tx1"/>
              </a:solidFill>
            </a:rPr>
            <a:t>الامر</a:t>
          </a:r>
          <a:r>
            <a:rPr lang="ar-IQ" sz="2000" b="1" dirty="0" smtClean="0">
              <a:solidFill>
                <a:schemeClr val="tx1"/>
              </a:solidFill>
            </a:rPr>
            <a:t> الذي دفعها لتحقيق انتصارات </a:t>
          </a:r>
          <a:r>
            <a:rPr lang="ar-IQ" sz="2000" b="1" dirty="0" err="1" smtClean="0">
              <a:solidFill>
                <a:schemeClr val="tx1"/>
              </a:solidFill>
            </a:rPr>
            <a:t>اخرى</a:t>
          </a:r>
          <a:r>
            <a:rPr lang="ar-IQ" sz="2000" b="1" dirty="0" smtClean="0">
              <a:solidFill>
                <a:schemeClr val="tx1"/>
              </a:solidFill>
            </a:rPr>
            <a:t> من قبل </a:t>
          </a:r>
          <a:r>
            <a:rPr lang="ar-IQ" sz="2000" b="1" dirty="0" err="1" smtClean="0">
              <a:solidFill>
                <a:schemeClr val="tx1"/>
              </a:solidFill>
            </a:rPr>
            <a:t>اصحاب</a:t>
          </a:r>
          <a:r>
            <a:rPr lang="ar-IQ" sz="2000" b="1" dirty="0" smtClean="0">
              <a:solidFill>
                <a:schemeClr val="tx1"/>
              </a:solidFill>
            </a:rPr>
            <a:t> النزعة العسكرية </a:t>
          </a:r>
          <a:endParaRPr lang="ar-IQ" sz="2000" b="1" dirty="0">
            <a:solidFill>
              <a:schemeClr val="tx1"/>
            </a:solidFill>
          </a:endParaRPr>
        </a:p>
      </dgm:t>
    </dgm:pt>
    <dgm:pt modelId="{BA2D5792-6ED4-477C-92D9-56CF742E9BA5}" type="parTrans" cxnId="{2A96DCDF-5928-456A-97B7-0BCA222350FF}">
      <dgm:prSet/>
      <dgm:spPr/>
      <dgm:t>
        <a:bodyPr/>
        <a:lstStyle/>
        <a:p>
          <a:pPr rtl="1"/>
          <a:endParaRPr lang="ar-IQ"/>
        </a:p>
      </dgm:t>
    </dgm:pt>
    <dgm:pt modelId="{74CA3456-6E1D-4241-BB31-8EB83EA222FE}" type="sibTrans" cxnId="{2A96DCDF-5928-456A-97B7-0BCA222350FF}">
      <dgm:prSet/>
      <dgm:spPr/>
      <dgm:t>
        <a:bodyPr/>
        <a:lstStyle/>
        <a:p>
          <a:pPr rtl="1"/>
          <a:endParaRPr lang="ar-IQ"/>
        </a:p>
      </dgm:t>
    </dgm:pt>
    <dgm:pt modelId="{F97437E8-32E6-42DD-9D6C-2C136798AFE3}">
      <dgm:prSet/>
      <dgm:spPr/>
      <dgm:t>
        <a:bodyPr/>
        <a:lstStyle/>
        <a:p>
          <a:pPr algn="just" rtl="1"/>
          <a:r>
            <a:rPr lang="ar-IQ" dirty="0" smtClean="0"/>
            <a:t>حاجة اليابان للمواد الخام المتواجدة فيها فضلا عن المواد الغذائية لاسيما بعد تزايد عدد السكان</a:t>
          </a:r>
          <a:endParaRPr lang="ar-IQ" dirty="0"/>
        </a:p>
      </dgm:t>
    </dgm:pt>
    <dgm:pt modelId="{4CC0A3E8-BC62-4C3C-94A1-DBC95E593132}" type="parTrans" cxnId="{31063E74-781F-40E8-A16F-11F5A5170DDF}">
      <dgm:prSet/>
      <dgm:spPr/>
      <dgm:t>
        <a:bodyPr/>
        <a:lstStyle/>
        <a:p>
          <a:pPr rtl="1"/>
          <a:endParaRPr lang="ar-IQ"/>
        </a:p>
      </dgm:t>
    </dgm:pt>
    <dgm:pt modelId="{D47CD908-80DF-4D2F-AD2A-33E3A7370BCB}" type="sibTrans" cxnId="{31063E74-781F-40E8-A16F-11F5A5170DDF}">
      <dgm:prSet/>
      <dgm:spPr>
        <a:solidFill>
          <a:srgbClr val="FF0000">
            <a:alpha val="90000"/>
          </a:srgbClr>
        </a:solidFill>
        <a:ln w="28575"/>
      </dgm:spPr>
      <dgm:t>
        <a:bodyPr/>
        <a:lstStyle/>
        <a:p>
          <a:pPr rtl="1"/>
          <a:r>
            <a:rPr lang="ar-IQ" b="1" dirty="0" smtClean="0"/>
            <a:t>2</a:t>
          </a:r>
          <a:endParaRPr lang="ar-IQ" b="1" dirty="0"/>
        </a:p>
      </dgm:t>
    </dgm:pt>
    <dgm:pt modelId="{696C487F-7297-4233-96E5-4DAAA2A8B4FF}" type="pres">
      <dgm:prSet presAssocID="{7407EA0D-F63A-4BC2-A874-D999B386464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CDFEE353-3064-4EFC-BC33-D97EC52C1685}" type="pres">
      <dgm:prSet presAssocID="{7407EA0D-F63A-4BC2-A874-D999B3864648}" presName="dummyMaxCanvas" presStyleCnt="0">
        <dgm:presLayoutVars/>
      </dgm:prSet>
      <dgm:spPr/>
    </dgm:pt>
    <dgm:pt modelId="{A3A2C1AB-4D7F-4466-966B-3806E1E5F224}" type="pres">
      <dgm:prSet presAssocID="{7407EA0D-F63A-4BC2-A874-D999B3864648}" presName="FourNodes_1" presStyleLbl="node1" presStyleIdx="0" presStyleCnt="4" custLinFactNeighborX="17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5BBDCBC-10B8-4BEF-9BEB-CE1261DA3FBA}" type="pres">
      <dgm:prSet presAssocID="{7407EA0D-F63A-4BC2-A874-D999B386464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EA21679-DB73-4CD0-B47B-7CAA053B42A7}" type="pres">
      <dgm:prSet presAssocID="{7407EA0D-F63A-4BC2-A874-D999B386464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99B2436-4C19-428A-B9F3-CB5103D9C448}" type="pres">
      <dgm:prSet presAssocID="{7407EA0D-F63A-4BC2-A874-D999B386464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869AE98-090F-46EE-94A6-CD1821A97560}" type="pres">
      <dgm:prSet presAssocID="{7407EA0D-F63A-4BC2-A874-D999B386464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58F42C3-9D0C-47BB-88B8-83388B481917}" type="pres">
      <dgm:prSet presAssocID="{7407EA0D-F63A-4BC2-A874-D999B3864648}" presName="FourConn_2-3" presStyleLbl="fgAccFollowNode1" presStyleIdx="1" presStyleCnt="3" custLinFactNeighborX="248" custLinFactNeighborY="174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C920096-D5D0-4616-ADF0-A0F4AE84D353}" type="pres">
      <dgm:prSet presAssocID="{7407EA0D-F63A-4BC2-A874-D999B386464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CF85C42-4D9B-41DE-9241-5C0F3A4457F1}" type="pres">
      <dgm:prSet presAssocID="{7407EA0D-F63A-4BC2-A874-D999B386464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9A5977B-5D2B-4AE8-9969-9DF027222472}" type="pres">
      <dgm:prSet presAssocID="{7407EA0D-F63A-4BC2-A874-D999B386464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8E4FBF5-E7F6-48E1-9D6B-ED8656B8CFAE}" type="pres">
      <dgm:prSet presAssocID="{7407EA0D-F63A-4BC2-A874-D999B386464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670D33D-287A-4E5B-9AFE-A52786C14F3D}" type="pres">
      <dgm:prSet presAssocID="{7407EA0D-F63A-4BC2-A874-D999B386464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0913422B-5825-4A00-AA9D-5A7EDCD9737E}" type="presOf" srcId="{D90FA5F3-EBDC-4381-8C4A-B2928D1DBFF1}" destId="{7869AE98-090F-46EE-94A6-CD1821A97560}" srcOrd="0" destOrd="0" presId="urn:microsoft.com/office/officeart/2005/8/layout/vProcess5"/>
    <dgm:cxn modelId="{C4BEAF3B-DE78-4D08-A081-3956AE2D0B83}" type="presOf" srcId="{4C45ADDB-B07A-48E1-99D1-BB1D9676B426}" destId="{38E4FBF5-E7F6-48E1-9D6B-ED8656B8CFAE}" srcOrd="1" destOrd="0" presId="urn:microsoft.com/office/officeart/2005/8/layout/vProcess5"/>
    <dgm:cxn modelId="{9DEA038C-A5CE-4612-BC0A-C5283E598DB1}" srcId="{7407EA0D-F63A-4BC2-A874-D999B3864648}" destId="{1465B7AA-DE69-47F8-9668-14317C8BF4C9}" srcOrd="0" destOrd="0" parTransId="{7BDC8BCD-FE0B-4A80-A1B4-067533508FAD}" sibTransId="{D90FA5F3-EBDC-4381-8C4A-B2928D1DBFF1}"/>
    <dgm:cxn modelId="{529FBDB1-DBA1-43E3-92AF-4CC84489569E}" type="presOf" srcId="{EF172CBB-2F6A-46FD-A2D0-6187E51D09A2}" destId="{E670D33D-287A-4E5B-9AFE-A52786C14F3D}" srcOrd="1" destOrd="0" presId="urn:microsoft.com/office/officeart/2005/8/layout/vProcess5"/>
    <dgm:cxn modelId="{2A96DCDF-5928-456A-97B7-0BCA222350FF}" srcId="{7407EA0D-F63A-4BC2-A874-D999B3864648}" destId="{EF172CBB-2F6A-46FD-A2D0-6187E51D09A2}" srcOrd="3" destOrd="0" parTransId="{BA2D5792-6ED4-477C-92D9-56CF742E9BA5}" sibTransId="{74CA3456-6E1D-4241-BB31-8EB83EA222FE}"/>
    <dgm:cxn modelId="{789795C9-CFBB-4F3B-9493-D6CD8819F906}" srcId="{7407EA0D-F63A-4BC2-A874-D999B3864648}" destId="{4C45ADDB-B07A-48E1-99D1-BB1D9676B426}" srcOrd="2" destOrd="0" parTransId="{3A8C0A9C-50F5-4EE1-9F88-C66CF1E41364}" sibTransId="{CF7223AD-9F5C-439B-A493-943B03F0A872}"/>
    <dgm:cxn modelId="{46C976F8-B8FB-4210-9051-C87433A119C8}" type="presOf" srcId="{F97437E8-32E6-42DD-9D6C-2C136798AFE3}" destId="{75BBDCBC-10B8-4BEF-9BEB-CE1261DA3FBA}" srcOrd="0" destOrd="0" presId="urn:microsoft.com/office/officeart/2005/8/layout/vProcess5"/>
    <dgm:cxn modelId="{444DF3F1-619B-4976-8D16-34207D523857}" type="presOf" srcId="{4C45ADDB-B07A-48E1-99D1-BB1D9676B426}" destId="{2EA21679-DB73-4CD0-B47B-7CAA053B42A7}" srcOrd="0" destOrd="0" presId="urn:microsoft.com/office/officeart/2005/8/layout/vProcess5"/>
    <dgm:cxn modelId="{6F668151-C981-403A-9B25-6DD681725862}" type="presOf" srcId="{7407EA0D-F63A-4BC2-A874-D999B3864648}" destId="{696C487F-7297-4233-96E5-4DAAA2A8B4FF}" srcOrd="0" destOrd="0" presId="urn:microsoft.com/office/officeart/2005/8/layout/vProcess5"/>
    <dgm:cxn modelId="{65FB5090-FE16-41CD-A888-0967CF4CFC9A}" type="presOf" srcId="{1465B7AA-DE69-47F8-9668-14317C8BF4C9}" destId="{3CF85C42-4D9B-41DE-9241-5C0F3A4457F1}" srcOrd="1" destOrd="0" presId="urn:microsoft.com/office/officeart/2005/8/layout/vProcess5"/>
    <dgm:cxn modelId="{7FD29072-7843-404B-90BF-7A864E3AF51D}" type="presOf" srcId="{CF7223AD-9F5C-439B-A493-943B03F0A872}" destId="{5C920096-D5D0-4616-ADF0-A0F4AE84D353}" srcOrd="0" destOrd="0" presId="urn:microsoft.com/office/officeart/2005/8/layout/vProcess5"/>
    <dgm:cxn modelId="{31063E74-781F-40E8-A16F-11F5A5170DDF}" srcId="{7407EA0D-F63A-4BC2-A874-D999B3864648}" destId="{F97437E8-32E6-42DD-9D6C-2C136798AFE3}" srcOrd="1" destOrd="0" parTransId="{4CC0A3E8-BC62-4C3C-94A1-DBC95E593132}" sibTransId="{D47CD908-80DF-4D2F-AD2A-33E3A7370BCB}"/>
    <dgm:cxn modelId="{95CC7A0A-C04B-4A0B-9E00-BBECEB00C56E}" type="presOf" srcId="{D47CD908-80DF-4D2F-AD2A-33E3A7370BCB}" destId="{158F42C3-9D0C-47BB-88B8-83388B481917}" srcOrd="0" destOrd="0" presId="urn:microsoft.com/office/officeart/2005/8/layout/vProcess5"/>
    <dgm:cxn modelId="{142B2981-5E27-4CBC-A4DB-F57D8CD54048}" type="presOf" srcId="{EF172CBB-2F6A-46FD-A2D0-6187E51D09A2}" destId="{D99B2436-4C19-428A-B9F3-CB5103D9C448}" srcOrd="0" destOrd="0" presId="urn:microsoft.com/office/officeart/2005/8/layout/vProcess5"/>
    <dgm:cxn modelId="{5B110196-03DE-4D87-B189-41234DA08EA7}" type="presOf" srcId="{F97437E8-32E6-42DD-9D6C-2C136798AFE3}" destId="{59A5977B-5D2B-4AE8-9969-9DF027222472}" srcOrd="1" destOrd="0" presId="urn:microsoft.com/office/officeart/2005/8/layout/vProcess5"/>
    <dgm:cxn modelId="{7F14CC4D-74B3-4D67-82C9-D9C37469FF20}" type="presOf" srcId="{1465B7AA-DE69-47F8-9668-14317C8BF4C9}" destId="{A3A2C1AB-4D7F-4466-966B-3806E1E5F224}" srcOrd="0" destOrd="0" presId="urn:microsoft.com/office/officeart/2005/8/layout/vProcess5"/>
    <dgm:cxn modelId="{C7433B9A-80BB-4809-9895-6DC580F41532}" type="presParOf" srcId="{696C487F-7297-4233-96E5-4DAAA2A8B4FF}" destId="{CDFEE353-3064-4EFC-BC33-D97EC52C1685}" srcOrd="0" destOrd="0" presId="urn:microsoft.com/office/officeart/2005/8/layout/vProcess5"/>
    <dgm:cxn modelId="{8C04F527-CE32-4145-A3C5-7E3590612580}" type="presParOf" srcId="{696C487F-7297-4233-96E5-4DAAA2A8B4FF}" destId="{A3A2C1AB-4D7F-4466-966B-3806E1E5F224}" srcOrd="1" destOrd="0" presId="urn:microsoft.com/office/officeart/2005/8/layout/vProcess5"/>
    <dgm:cxn modelId="{CF78157F-ADF5-4AFF-AEE4-35C14EE40D54}" type="presParOf" srcId="{696C487F-7297-4233-96E5-4DAAA2A8B4FF}" destId="{75BBDCBC-10B8-4BEF-9BEB-CE1261DA3FBA}" srcOrd="2" destOrd="0" presId="urn:microsoft.com/office/officeart/2005/8/layout/vProcess5"/>
    <dgm:cxn modelId="{ACA2B50D-EDE4-4961-8799-F3E9E7731FC3}" type="presParOf" srcId="{696C487F-7297-4233-96E5-4DAAA2A8B4FF}" destId="{2EA21679-DB73-4CD0-B47B-7CAA053B42A7}" srcOrd="3" destOrd="0" presId="urn:microsoft.com/office/officeart/2005/8/layout/vProcess5"/>
    <dgm:cxn modelId="{AE5A1ECF-4571-493F-A23D-85FF799A2500}" type="presParOf" srcId="{696C487F-7297-4233-96E5-4DAAA2A8B4FF}" destId="{D99B2436-4C19-428A-B9F3-CB5103D9C448}" srcOrd="4" destOrd="0" presId="urn:microsoft.com/office/officeart/2005/8/layout/vProcess5"/>
    <dgm:cxn modelId="{C61FB266-312C-4BC1-894A-55CF5326F8A4}" type="presParOf" srcId="{696C487F-7297-4233-96E5-4DAAA2A8B4FF}" destId="{7869AE98-090F-46EE-94A6-CD1821A97560}" srcOrd="5" destOrd="0" presId="urn:microsoft.com/office/officeart/2005/8/layout/vProcess5"/>
    <dgm:cxn modelId="{2AB01178-1F45-4650-BF10-47DEC75C1CE7}" type="presParOf" srcId="{696C487F-7297-4233-96E5-4DAAA2A8B4FF}" destId="{158F42C3-9D0C-47BB-88B8-83388B481917}" srcOrd="6" destOrd="0" presId="urn:microsoft.com/office/officeart/2005/8/layout/vProcess5"/>
    <dgm:cxn modelId="{25EBD493-A2C4-458F-B4C6-5632B85FFB54}" type="presParOf" srcId="{696C487F-7297-4233-96E5-4DAAA2A8B4FF}" destId="{5C920096-D5D0-4616-ADF0-A0F4AE84D353}" srcOrd="7" destOrd="0" presId="urn:microsoft.com/office/officeart/2005/8/layout/vProcess5"/>
    <dgm:cxn modelId="{F02D0A3D-40FA-4C09-BCD0-8242098228FB}" type="presParOf" srcId="{696C487F-7297-4233-96E5-4DAAA2A8B4FF}" destId="{3CF85C42-4D9B-41DE-9241-5C0F3A4457F1}" srcOrd="8" destOrd="0" presId="urn:microsoft.com/office/officeart/2005/8/layout/vProcess5"/>
    <dgm:cxn modelId="{02872C3D-6992-4EAA-9E90-2925061BFB52}" type="presParOf" srcId="{696C487F-7297-4233-96E5-4DAAA2A8B4FF}" destId="{59A5977B-5D2B-4AE8-9969-9DF027222472}" srcOrd="9" destOrd="0" presId="urn:microsoft.com/office/officeart/2005/8/layout/vProcess5"/>
    <dgm:cxn modelId="{32C60E3E-6187-4F12-BD74-FF0B0FE2E752}" type="presParOf" srcId="{696C487F-7297-4233-96E5-4DAAA2A8B4FF}" destId="{38E4FBF5-E7F6-48E1-9D6B-ED8656B8CFAE}" srcOrd="10" destOrd="0" presId="urn:microsoft.com/office/officeart/2005/8/layout/vProcess5"/>
    <dgm:cxn modelId="{9961BC04-EBCA-4BCC-A260-C8B56BCFD443}" type="presParOf" srcId="{696C487F-7297-4233-96E5-4DAAA2A8B4FF}" destId="{E670D33D-287A-4E5B-9AFE-A52786C14F3D}" srcOrd="11" destOrd="0" presId="urn:microsoft.com/office/officeart/2005/8/layout/vProcess5"/>
  </dgm:cxnLst>
  <dgm:bg>
    <a:solidFill>
      <a:schemeClr val="accent5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07EA0D-F63A-4BC2-A874-D999B386464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1465B7AA-DE69-47F8-9668-14317C8BF4C9}">
      <dgm:prSet phldrT="[نص]"/>
      <dgm:spPr>
        <a:solidFill>
          <a:srgbClr val="92D050"/>
        </a:solidFill>
        <a:ln w="38100">
          <a:prstDash val="solid"/>
        </a:ln>
      </dgm:spPr>
      <dgm:t>
        <a:bodyPr/>
        <a:lstStyle/>
        <a:p>
          <a:pPr algn="r" rtl="1"/>
          <a:r>
            <a:rPr lang="ar-IQ" b="1" dirty="0" smtClean="0">
              <a:solidFill>
                <a:schemeClr val="tx1"/>
              </a:solidFill>
            </a:rPr>
            <a:t>استنادا لذلك استغلت اليابان قضية تهديد خط حديد جنوب </a:t>
          </a:r>
          <a:r>
            <a:rPr lang="ar-IQ" b="1" dirty="0" err="1" smtClean="0">
              <a:solidFill>
                <a:schemeClr val="tx1"/>
              </a:solidFill>
            </a:rPr>
            <a:t>منشوريا</a:t>
          </a:r>
          <a:r>
            <a:rPr lang="ar-IQ" b="1" dirty="0" smtClean="0">
              <a:solidFill>
                <a:schemeClr val="tx1"/>
              </a:solidFill>
            </a:rPr>
            <a:t> العائدة ملكيتها لليابان لتحقيق </a:t>
          </a:r>
          <a:r>
            <a:rPr lang="ar-IQ" b="1" dirty="0" err="1" smtClean="0">
              <a:solidFill>
                <a:schemeClr val="tx1"/>
              </a:solidFill>
            </a:rPr>
            <a:t>اهدافها</a:t>
          </a:r>
          <a:r>
            <a:rPr lang="ar-IQ" b="1" dirty="0" smtClean="0">
              <a:solidFill>
                <a:schemeClr val="tx1"/>
              </a:solidFill>
            </a:rPr>
            <a:t> التوسعية في 18 </a:t>
          </a:r>
          <a:r>
            <a:rPr lang="ar-IQ" b="1" dirty="0" err="1" smtClean="0">
              <a:solidFill>
                <a:schemeClr val="tx1"/>
              </a:solidFill>
            </a:rPr>
            <a:t>ايلول</a:t>
          </a:r>
          <a:r>
            <a:rPr lang="ar-IQ" b="1" dirty="0" smtClean="0">
              <a:solidFill>
                <a:schemeClr val="tx1"/>
              </a:solidFill>
            </a:rPr>
            <a:t> 1931 </a:t>
          </a:r>
          <a:endParaRPr lang="ar-IQ" b="1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7BDC8BCD-FE0B-4A80-A1B4-067533508FAD}" type="parTrans" cxnId="{9DEA038C-A5CE-4612-BC0A-C5283E598DB1}">
      <dgm:prSet/>
      <dgm:spPr/>
      <dgm:t>
        <a:bodyPr/>
        <a:lstStyle/>
        <a:p>
          <a:pPr rtl="1"/>
          <a:endParaRPr lang="ar-IQ"/>
        </a:p>
      </dgm:t>
    </dgm:pt>
    <dgm:pt modelId="{D90FA5F3-EBDC-4381-8C4A-B2928D1DBFF1}" type="sibTrans" cxnId="{9DEA038C-A5CE-4612-BC0A-C5283E598DB1}">
      <dgm:prSet/>
      <dgm:spPr>
        <a:solidFill>
          <a:srgbClr val="FF0000">
            <a:alpha val="90000"/>
          </a:srgbClr>
        </a:solidFill>
        <a:ln w="28575"/>
      </dgm:spPr>
      <dgm:t>
        <a:bodyPr/>
        <a:lstStyle/>
        <a:p>
          <a:pPr rtl="1"/>
          <a:r>
            <a:rPr lang="ar-IQ" b="1" dirty="0" smtClean="0"/>
            <a:t>4</a:t>
          </a:r>
          <a:endParaRPr lang="ar-IQ" b="1" dirty="0"/>
        </a:p>
      </dgm:t>
    </dgm:pt>
    <dgm:pt modelId="{4C45ADDB-B07A-48E1-99D1-BB1D9676B426}">
      <dgm:prSet phldrT="[نص]" custT="1"/>
      <dgm:spPr>
        <a:solidFill>
          <a:schemeClr val="tx2">
            <a:lumMod val="60000"/>
            <a:lumOff val="40000"/>
          </a:schemeClr>
        </a:solidFill>
        <a:ln w="28575"/>
      </dgm:spPr>
      <dgm:t>
        <a:bodyPr/>
        <a:lstStyle/>
        <a:p>
          <a:pPr algn="ctr" rtl="1"/>
          <a:r>
            <a:rPr lang="ar-IQ" sz="2000" b="1" dirty="0" smtClean="0">
              <a:solidFill>
                <a:schemeClr val="tx1"/>
              </a:solidFill>
            </a:rPr>
            <a:t>احتلت اليابان </a:t>
          </a:r>
          <a:r>
            <a:rPr lang="ar-IQ" sz="2000" b="1" dirty="0" err="1" smtClean="0">
              <a:solidFill>
                <a:schemeClr val="tx1"/>
              </a:solidFill>
            </a:rPr>
            <a:t>منشوريا</a:t>
          </a:r>
          <a:r>
            <a:rPr lang="ar-IQ" sz="2000" b="1" dirty="0" smtClean="0">
              <a:solidFill>
                <a:schemeClr val="tx1"/>
              </a:solidFill>
            </a:rPr>
            <a:t> كلها </a:t>
          </a:r>
          <a:endParaRPr lang="ar-IQ" sz="2000" b="1" dirty="0">
            <a:solidFill>
              <a:schemeClr val="tx1"/>
            </a:solidFill>
          </a:endParaRPr>
        </a:p>
      </dgm:t>
    </dgm:pt>
    <dgm:pt modelId="{3A8C0A9C-50F5-4EE1-9F88-C66CF1E41364}" type="parTrans" cxnId="{789795C9-CFBB-4F3B-9493-D6CD8819F906}">
      <dgm:prSet/>
      <dgm:spPr/>
      <dgm:t>
        <a:bodyPr/>
        <a:lstStyle/>
        <a:p>
          <a:pPr rtl="1"/>
          <a:endParaRPr lang="ar-IQ"/>
        </a:p>
      </dgm:t>
    </dgm:pt>
    <dgm:pt modelId="{CF7223AD-9F5C-439B-A493-943B03F0A872}" type="sibTrans" cxnId="{789795C9-CFBB-4F3B-9493-D6CD8819F906}">
      <dgm:prSet/>
      <dgm:spPr>
        <a:solidFill>
          <a:srgbClr val="FF0000">
            <a:alpha val="90000"/>
          </a:srgbClr>
        </a:solidFill>
        <a:ln w="28575"/>
      </dgm:spPr>
      <dgm:t>
        <a:bodyPr/>
        <a:lstStyle/>
        <a:p>
          <a:pPr rtl="1"/>
          <a:r>
            <a:rPr lang="ar-IQ" b="1" dirty="0" smtClean="0"/>
            <a:t>5</a:t>
          </a:r>
          <a:endParaRPr lang="ar-IQ" b="1" dirty="0"/>
        </a:p>
      </dgm:t>
    </dgm:pt>
    <dgm:pt modelId="{EF172CBB-2F6A-46FD-A2D0-6187E51D09A2}">
      <dgm:prSet phldrT="[نص]" custT="1"/>
      <dgm:spPr>
        <a:solidFill>
          <a:schemeClr val="accent3">
            <a:lumMod val="60000"/>
            <a:lumOff val="40000"/>
          </a:schemeClr>
        </a:solidFill>
        <a:ln w="28575"/>
      </dgm:spPr>
      <dgm:t>
        <a:bodyPr/>
        <a:lstStyle/>
        <a:p>
          <a:pPr algn="ctr" rtl="1"/>
          <a:r>
            <a:rPr lang="ar-IQ" sz="2000" b="1" dirty="0" err="1" smtClean="0">
              <a:solidFill>
                <a:schemeClr val="tx1"/>
              </a:solidFill>
            </a:rPr>
            <a:t>اسست</a:t>
          </a:r>
          <a:r>
            <a:rPr lang="ar-IQ" sz="2000" b="1" baseline="0" dirty="0" smtClean="0">
              <a:solidFill>
                <a:schemeClr val="tx1"/>
              </a:solidFill>
            </a:rPr>
            <a:t> اليابان في </a:t>
          </a:r>
          <a:r>
            <a:rPr lang="ar-IQ" sz="2000" b="1" baseline="0" dirty="0" err="1" smtClean="0">
              <a:solidFill>
                <a:schemeClr val="tx1"/>
              </a:solidFill>
            </a:rPr>
            <a:t>منشوريا</a:t>
          </a:r>
          <a:r>
            <a:rPr lang="ar-IQ" sz="2000" b="1" baseline="0" dirty="0" smtClean="0">
              <a:solidFill>
                <a:schemeClr val="tx1"/>
              </a:solidFill>
            </a:rPr>
            <a:t> دولة مستقلة في 1 </a:t>
          </a:r>
          <a:r>
            <a:rPr lang="ar-IQ" sz="2000" b="1" baseline="0" dirty="0" err="1" smtClean="0">
              <a:solidFill>
                <a:schemeClr val="tx1"/>
              </a:solidFill>
            </a:rPr>
            <a:t>اذار</a:t>
          </a:r>
          <a:r>
            <a:rPr lang="ar-IQ" sz="2000" b="1" baseline="0" dirty="0" smtClean="0">
              <a:solidFill>
                <a:schemeClr val="tx1"/>
              </a:solidFill>
            </a:rPr>
            <a:t> 1932 كحومة عميلة لها باسم حكومة </a:t>
          </a:r>
          <a:r>
            <a:rPr lang="ar-IQ" sz="2000" b="1" baseline="0" dirty="0" err="1" smtClean="0">
              <a:solidFill>
                <a:schemeClr val="tx1"/>
              </a:solidFill>
            </a:rPr>
            <a:t>منشوكو</a:t>
          </a:r>
          <a:r>
            <a:rPr lang="ar-IQ" sz="2000" b="1" baseline="0" dirty="0" smtClean="0">
              <a:solidFill>
                <a:schemeClr val="tx1"/>
              </a:solidFill>
            </a:rPr>
            <a:t> برؤؤس </a:t>
          </a:r>
          <a:r>
            <a:rPr lang="ar-IQ" sz="2000" b="1" baseline="0" dirty="0" err="1" smtClean="0">
              <a:solidFill>
                <a:schemeClr val="tx1"/>
              </a:solidFill>
            </a:rPr>
            <a:t>اموال</a:t>
          </a:r>
          <a:r>
            <a:rPr lang="ar-IQ" sz="2000" b="1" baseline="0" dirty="0" smtClean="0">
              <a:solidFill>
                <a:schemeClr val="tx1"/>
              </a:solidFill>
            </a:rPr>
            <a:t> يابانية .</a:t>
          </a:r>
          <a:endParaRPr lang="ar-IQ" sz="2000" b="1" dirty="0">
            <a:solidFill>
              <a:schemeClr val="tx1"/>
            </a:solidFill>
          </a:endParaRPr>
        </a:p>
      </dgm:t>
    </dgm:pt>
    <dgm:pt modelId="{BA2D5792-6ED4-477C-92D9-56CF742E9BA5}" type="parTrans" cxnId="{2A96DCDF-5928-456A-97B7-0BCA222350FF}">
      <dgm:prSet/>
      <dgm:spPr/>
      <dgm:t>
        <a:bodyPr/>
        <a:lstStyle/>
        <a:p>
          <a:pPr rtl="1"/>
          <a:endParaRPr lang="ar-IQ"/>
        </a:p>
      </dgm:t>
    </dgm:pt>
    <dgm:pt modelId="{74CA3456-6E1D-4241-BB31-8EB83EA222FE}" type="sibTrans" cxnId="{2A96DCDF-5928-456A-97B7-0BCA222350FF}">
      <dgm:prSet/>
      <dgm:spPr>
        <a:solidFill>
          <a:srgbClr val="FF00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rtl="1"/>
          <a:r>
            <a:rPr lang="ar-IQ" dirty="0" smtClean="0"/>
            <a:t>6</a:t>
          </a:r>
          <a:endParaRPr lang="ar-IQ" dirty="0"/>
        </a:p>
      </dgm:t>
    </dgm:pt>
    <dgm:pt modelId="{919CB4B5-FAB1-47CF-8FE0-58EBC8C81876}">
      <dgm:prSet custT="1"/>
      <dgm:spPr/>
      <dgm:t>
        <a:bodyPr/>
        <a:lstStyle/>
        <a:p>
          <a:pPr algn="just" rtl="1"/>
          <a:r>
            <a:rPr lang="ar-IQ" sz="1800" b="1" dirty="0" smtClean="0">
              <a:solidFill>
                <a:schemeClr val="tx1"/>
              </a:solidFill>
            </a:rPr>
            <a:t>اعترفت اليابان بدولة </a:t>
          </a:r>
          <a:r>
            <a:rPr lang="ar-IQ" sz="1800" b="1" dirty="0" err="1" smtClean="0">
              <a:solidFill>
                <a:schemeClr val="tx1"/>
              </a:solidFill>
            </a:rPr>
            <a:t>منشوكو</a:t>
          </a:r>
          <a:r>
            <a:rPr lang="ar-IQ" sz="1800" b="1" dirty="0" smtClean="0">
              <a:solidFill>
                <a:schemeClr val="tx1"/>
              </a:solidFill>
            </a:rPr>
            <a:t> في 15 </a:t>
          </a:r>
          <a:r>
            <a:rPr lang="ar-IQ" sz="1800" b="1" dirty="0" err="1" smtClean="0">
              <a:solidFill>
                <a:schemeClr val="tx1"/>
              </a:solidFill>
            </a:rPr>
            <a:t>ايلول</a:t>
          </a:r>
          <a:r>
            <a:rPr lang="ar-IQ" sz="1800" b="1" dirty="0" smtClean="0">
              <a:solidFill>
                <a:schemeClr val="tx1"/>
              </a:solidFill>
            </a:rPr>
            <a:t> 1932 وتم توقيع اتفاق بين الطرفين </a:t>
          </a:r>
          <a:r>
            <a:rPr lang="ar-IQ" sz="1800" b="1" dirty="0" err="1" smtClean="0">
              <a:solidFill>
                <a:schemeClr val="tx1"/>
              </a:solidFill>
            </a:rPr>
            <a:t>ينص</a:t>
          </a:r>
          <a:r>
            <a:rPr lang="ar-IQ" sz="1800" b="1" dirty="0" smtClean="0">
              <a:solidFill>
                <a:schemeClr val="tx1"/>
              </a:solidFill>
            </a:rPr>
            <a:t> على التنسيق بينهما من اجل الحفاظ على </a:t>
          </a:r>
          <a:r>
            <a:rPr lang="ar-IQ" sz="1800" b="1" dirty="0" err="1" smtClean="0">
              <a:solidFill>
                <a:schemeClr val="tx1"/>
              </a:solidFill>
            </a:rPr>
            <a:t>الامن</a:t>
          </a:r>
          <a:r>
            <a:rPr lang="ar-IQ" sz="1800" b="1" dirty="0" smtClean="0">
              <a:solidFill>
                <a:schemeClr val="tx1"/>
              </a:solidFill>
            </a:rPr>
            <a:t> الوطني لكليهما .</a:t>
          </a:r>
          <a:endParaRPr lang="ar-IQ" sz="1800" b="1" dirty="0">
            <a:solidFill>
              <a:schemeClr val="tx1"/>
            </a:solidFill>
          </a:endParaRPr>
        </a:p>
      </dgm:t>
    </dgm:pt>
    <dgm:pt modelId="{F18A2D34-2D75-4496-A37C-C00E90244BF1}" type="sibTrans" cxnId="{888E3200-B7BC-44CA-9B2D-21628E12D73C}">
      <dgm:prSet/>
      <dgm:spPr>
        <a:solidFill>
          <a:srgbClr val="FF0000">
            <a:alpha val="90000"/>
          </a:srgbClr>
        </a:solidFill>
        <a:ln w="28575"/>
      </dgm:spPr>
    </dgm:pt>
    <dgm:pt modelId="{12C723AA-949D-4986-B30D-03DA9C794720}" type="parTrans" cxnId="{888E3200-B7BC-44CA-9B2D-21628E12D73C}">
      <dgm:prSet/>
      <dgm:spPr/>
      <dgm:t>
        <a:bodyPr/>
        <a:lstStyle/>
        <a:p>
          <a:pPr rtl="1"/>
          <a:endParaRPr lang="ar-IQ"/>
        </a:p>
      </dgm:t>
    </dgm:pt>
    <dgm:pt modelId="{696C487F-7297-4233-96E5-4DAAA2A8B4FF}" type="pres">
      <dgm:prSet presAssocID="{7407EA0D-F63A-4BC2-A874-D999B386464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CDFEE353-3064-4EFC-BC33-D97EC52C1685}" type="pres">
      <dgm:prSet presAssocID="{7407EA0D-F63A-4BC2-A874-D999B3864648}" presName="dummyMaxCanvas" presStyleCnt="0">
        <dgm:presLayoutVars/>
      </dgm:prSet>
      <dgm:spPr/>
    </dgm:pt>
    <dgm:pt modelId="{5022878D-F339-412E-A837-77484FCE8163}" type="pres">
      <dgm:prSet presAssocID="{7407EA0D-F63A-4BC2-A874-D999B386464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63848D3-9128-46FA-B17A-76AFF2ADE251}" type="pres">
      <dgm:prSet presAssocID="{7407EA0D-F63A-4BC2-A874-D999B3864648}" presName="FourNodes_2" presStyleLbl="node1" presStyleIdx="1" presStyleCnt="4" custLinFactNeighborX="-970" custLinFactNeighborY="-92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EA666D9-4B9B-44E8-BBC7-28E2427C2C99}" type="pres">
      <dgm:prSet presAssocID="{7407EA0D-F63A-4BC2-A874-D999B386464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EC8FB07-5463-490D-B929-5CF78F1B6B2C}" type="pres">
      <dgm:prSet presAssocID="{7407EA0D-F63A-4BC2-A874-D999B3864648}" presName="FourNodes_4" presStyleLbl="node1" presStyleIdx="3" presStyleCnt="4" custLinFactNeighborX="-7952" custLinFactNeighborY="-278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37B1338-E99B-4D40-9BA9-378128341E89}" type="pres">
      <dgm:prSet presAssocID="{7407EA0D-F63A-4BC2-A874-D999B3864648}" presName="FourConn_1-2" presStyleLbl="fgAccFollowNode1" presStyleIdx="0" presStyleCnt="3" custLinFactY="-9632" custLinFactNeighborX="-5123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C09F9C9-7158-4703-8ABC-420C59AF776C}" type="pres">
      <dgm:prSet presAssocID="{7407EA0D-F63A-4BC2-A874-D999B3864648}" presName="FourConn_2-3" presStyleLbl="fgAccFollowNode1" presStyleIdx="1" presStyleCnt="3" custLinFactNeighborX="-4699" custLinFactNeighborY="-8646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7C3025D-0A8F-44CB-A237-DDE2B9C5FEE1}" type="pres">
      <dgm:prSet presAssocID="{7407EA0D-F63A-4BC2-A874-D999B3864648}" presName="FourConn_3-4" presStyleLbl="fgAccFollowNode1" presStyleIdx="2" presStyleCnt="3" custLinFactY="-12486" custLinFactNeighborX="4776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9AE2D83-2621-48A7-AC9E-A08FF29847EE}" type="pres">
      <dgm:prSet presAssocID="{7407EA0D-F63A-4BC2-A874-D999B386464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BF4E222-7037-4589-B6E3-16903BEFF38A}" type="pres">
      <dgm:prSet presAssocID="{7407EA0D-F63A-4BC2-A874-D999B386464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802C44E-1805-4E0C-947F-7D21AFEAEE7A}" type="pres">
      <dgm:prSet presAssocID="{7407EA0D-F63A-4BC2-A874-D999B386464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99C62FA-A7F0-460D-8872-DE12F239D306}" type="pres">
      <dgm:prSet presAssocID="{7407EA0D-F63A-4BC2-A874-D999B386464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A76D8C46-3E91-4BD7-9A78-FF7A631B5E6D}" type="presOf" srcId="{7407EA0D-F63A-4BC2-A874-D999B3864648}" destId="{696C487F-7297-4233-96E5-4DAAA2A8B4FF}" srcOrd="0" destOrd="0" presId="urn:microsoft.com/office/officeart/2005/8/layout/vProcess5"/>
    <dgm:cxn modelId="{84D5788B-22E6-4308-8D44-FD45DD1A24CC}" type="presOf" srcId="{74CA3456-6E1D-4241-BB31-8EB83EA222FE}" destId="{A7C3025D-0A8F-44CB-A237-DDE2B9C5FEE1}" srcOrd="0" destOrd="0" presId="urn:microsoft.com/office/officeart/2005/8/layout/vProcess5"/>
    <dgm:cxn modelId="{0F747BBA-60A1-4B0E-84C4-0835619969CC}" type="presOf" srcId="{CF7223AD-9F5C-439B-A493-943B03F0A872}" destId="{AC09F9C9-7158-4703-8ABC-420C59AF776C}" srcOrd="0" destOrd="0" presId="urn:microsoft.com/office/officeart/2005/8/layout/vProcess5"/>
    <dgm:cxn modelId="{789795C9-CFBB-4F3B-9493-D6CD8819F906}" srcId="{7407EA0D-F63A-4BC2-A874-D999B3864648}" destId="{4C45ADDB-B07A-48E1-99D1-BB1D9676B426}" srcOrd="1" destOrd="0" parTransId="{3A8C0A9C-50F5-4EE1-9F88-C66CF1E41364}" sibTransId="{CF7223AD-9F5C-439B-A493-943B03F0A872}"/>
    <dgm:cxn modelId="{FCE053B6-9B7B-4B28-8129-0E14F40750E3}" type="presOf" srcId="{D90FA5F3-EBDC-4381-8C4A-B2928D1DBFF1}" destId="{B37B1338-E99B-4D40-9BA9-378128341E89}" srcOrd="0" destOrd="0" presId="urn:microsoft.com/office/officeart/2005/8/layout/vProcess5"/>
    <dgm:cxn modelId="{9DEA038C-A5CE-4612-BC0A-C5283E598DB1}" srcId="{7407EA0D-F63A-4BC2-A874-D999B3864648}" destId="{1465B7AA-DE69-47F8-9668-14317C8BF4C9}" srcOrd="0" destOrd="0" parTransId="{7BDC8BCD-FE0B-4A80-A1B4-067533508FAD}" sibTransId="{D90FA5F3-EBDC-4381-8C4A-B2928D1DBFF1}"/>
    <dgm:cxn modelId="{2A96DCDF-5928-456A-97B7-0BCA222350FF}" srcId="{7407EA0D-F63A-4BC2-A874-D999B3864648}" destId="{EF172CBB-2F6A-46FD-A2D0-6187E51D09A2}" srcOrd="2" destOrd="0" parTransId="{BA2D5792-6ED4-477C-92D9-56CF742E9BA5}" sibTransId="{74CA3456-6E1D-4241-BB31-8EB83EA222FE}"/>
    <dgm:cxn modelId="{E2652AD1-2661-468A-9E3C-D1BBAFAD9694}" type="presOf" srcId="{919CB4B5-FAB1-47CF-8FE0-58EBC8C81876}" destId="{5EC8FB07-5463-490D-B929-5CF78F1B6B2C}" srcOrd="0" destOrd="0" presId="urn:microsoft.com/office/officeart/2005/8/layout/vProcess5"/>
    <dgm:cxn modelId="{2BF4B7DE-DA24-48D8-8031-73D81D8C5043}" type="presOf" srcId="{4C45ADDB-B07A-48E1-99D1-BB1D9676B426}" destId="{D63848D3-9128-46FA-B17A-76AFF2ADE251}" srcOrd="0" destOrd="0" presId="urn:microsoft.com/office/officeart/2005/8/layout/vProcess5"/>
    <dgm:cxn modelId="{42BC87CD-366A-4CE1-B9EB-CE1050B55A56}" type="presOf" srcId="{4C45ADDB-B07A-48E1-99D1-BB1D9676B426}" destId="{CBF4E222-7037-4589-B6E3-16903BEFF38A}" srcOrd="1" destOrd="0" presId="urn:microsoft.com/office/officeart/2005/8/layout/vProcess5"/>
    <dgm:cxn modelId="{14C7DEBF-A066-4172-A22E-BAAB6F4C5615}" type="presOf" srcId="{EF172CBB-2F6A-46FD-A2D0-6187E51D09A2}" destId="{7802C44E-1805-4E0C-947F-7D21AFEAEE7A}" srcOrd="1" destOrd="0" presId="urn:microsoft.com/office/officeart/2005/8/layout/vProcess5"/>
    <dgm:cxn modelId="{F1191B7D-8C34-4DCC-B9F1-CC779A345938}" type="presOf" srcId="{EF172CBB-2F6A-46FD-A2D0-6187E51D09A2}" destId="{8EA666D9-4B9B-44E8-BBC7-28E2427C2C99}" srcOrd="0" destOrd="0" presId="urn:microsoft.com/office/officeart/2005/8/layout/vProcess5"/>
    <dgm:cxn modelId="{E923B559-1C60-4C4E-8BEB-BAE2B9649F3F}" type="presOf" srcId="{1465B7AA-DE69-47F8-9668-14317C8BF4C9}" destId="{F9AE2D83-2621-48A7-AC9E-A08FF29847EE}" srcOrd="1" destOrd="0" presId="urn:microsoft.com/office/officeart/2005/8/layout/vProcess5"/>
    <dgm:cxn modelId="{888E3200-B7BC-44CA-9B2D-21628E12D73C}" srcId="{7407EA0D-F63A-4BC2-A874-D999B3864648}" destId="{919CB4B5-FAB1-47CF-8FE0-58EBC8C81876}" srcOrd="3" destOrd="0" parTransId="{12C723AA-949D-4986-B30D-03DA9C794720}" sibTransId="{F18A2D34-2D75-4496-A37C-C00E90244BF1}"/>
    <dgm:cxn modelId="{1C95D49F-804D-474C-A549-73050763E763}" type="presOf" srcId="{1465B7AA-DE69-47F8-9668-14317C8BF4C9}" destId="{5022878D-F339-412E-A837-77484FCE8163}" srcOrd="0" destOrd="0" presId="urn:microsoft.com/office/officeart/2005/8/layout/vProcess5"/>
    <dgm:cxn modelId="{F9A37AE4-ECC0-4921-8C8F-E3FB192241AD}" type="presOf" srcId="{919CB4B5-FAB1-47CF-8FE0-58EBC8C81876}" destId="{099C62FA-A7F0-460D-8872-DE12F239D306}" srcOrd="1" destOrd="0" presId="urn:microsoft.com/office/officeart/2005/8/layout/vProcess5"/>
    <dgm:cxn modelId="{5BFFFB61-62BA-457D-B345-49B93A5087E2}" type="presParOf" srcId="{696C487F-7297-4233-96E5-4DAAA2A8B4FF}" destId="{CDFEE353-3064-4EFC-BC33-D97EC52C1685}" srcOrd="0" destOrd="0" presId="urn:microsoft.com/office/officeart/2005/8/layout/vProcess5"/>
    <dgm:cxn modelId="{90C1BC1B-70B4-487A-AD3E-755947FCF265}" type="presParOf" srcId="{696C487F-7297-4233-96E5-4DAAA2A8B4FF}" destId="{5022878D-F339-412E-A837-77484FCE8163}" srcOrd="1" destOrd="0" presId="urn:microsoft.com/office/officeart/2005/8/layout/vProcess5"/>
    <dgm:cxn modelId="{A8F39AAA-22C1-44D5-B983-8B1B31218832}" type="presParOf" srcId="{696C487F-7297-4233-96E5-4DAAA2A8B4FF}" destId="{D63848D3-9128-46FA-B17A-76AFF2ADE251}" srcOrd="2" destOrd="0" presId="urn:microsoft.com/office/officeart/2005/8/layout/vProcess5"/>
    <dgm:cxn modelId="{70646757-934E-4211-9179-117AD1FA7CA4}" type="presParOf" srcId="{696C487F-7297-4233-96E5-4DAAA2A8B4FF}" destId="{8EA666D9-4B9B-44E8-BBC7-28E2427C2C99}" srcOrd="3" destOrd="0" presId="urn:microsoft.com/office/officeart/2005/8/layout/vProcess5"/>
    <dgm:cxn modelId="{6145C605-C1BF-4855-A201-278E3DD696EE}" type="presParOf" srcId="{696C487F-7297-4233-96E5-4DAAA2A8B4FF}" destId="{5EC8FB07-5463-490D-B929-5CF78F1B6B2C}" srcOrd="4" destOrd="0" presId="urn:microsoft.com/office/officeart/2005/8/layout/vProcess5"/>
    <dgm:cxn modelId="{4A524A8B-0885-4914-A03F-322B33A8EB36}" type="presParOf" srcId="{696C487F-7297-4233-96E5-4DAAA2A8B4FF}" destId="{B37B1338-E99B-4D40-9BA9-378128341E89}" srcOrd="5" destOrd="0" presId="urn:microsoft.com/office/officeart/2005/8/layout/vProcess5"/>
    <dgm:cxn modelId="{A70FC12B-A8DA-4B06-98C2-4CE8BD144D7D}" type="presParOf" srcId="{696C487F-7297-4233-96E5-4DAAA2A8B4FF}" destId="{AC09F9C9-7158-4703-8ABC-420C59AF776C}" srcOrd="6" destOrd="0" presId="urn:microsoft.com/office/officeart/2005/8/layout/vProcess5"/>
    <dgm:cxn modelId="{C3C7EBCC-86A6-4232-BFA7-927E6645223C}" type="presParOf" srcId="{696C487F-7297-4233-96E5-4DAAA2A8B4FF}" destId="{A7C3025D-0A8F-44CB-A237-DDE2B9C5FEE1}" srcOrd="7" destOrd="0" presId="urn:microsoft.com/office/officeart/2005/8/layout/vProcess5"/>
    <dgm:cxn modelId="{8D9B72B0-80AB-450B-97F3-C19EE73F86B5}" type="presParOf" srcId="{696C487F-7297-4233-96E5-4DAAA2A8B4FF}" destId="{F9AE2D83-2621-48A7-AC9E-A08FF29847EE}" srcOrd="8" destOrd="0" presId="urn:microsoft.com/office/officeart/2005/8/layout/vProcess5"/>
    <dgm:cxn modelId="{D2F2B79E-5A21-40A0-8EB4-F0B3F5E930C4}" type="presParOf" srcId="{696C487F-7297-4233-96E5-4DAAA2A8B4FF}" destId="{CBF4E222-7037-4589-B6E3-16903BEFF38A}" srcOrd="9" destOrd="0" presId="urn:microsoft.com/office/officeart/2005/8/layout/vProcess5"/>
    <dgm:cxn modelId="{0C796489-B069-42DE-8909-C0669DD1F606}" type="presParOf" srcId="{696C487F-7297-4233-96E5-4DAAA2A8B4FF}" destId="{7802C44E-1805-4E0C-947F-7D21AFEAEE7A}" srcOrd="10" destOrd="0" presId="urn:microsoft.com/office/officeart/2005/8/layout/vProcess5"/>
    <dgm:cxn modelId="{931ECC32-59C6-49C4-B797-71E3F9E7ABF7}" type="presParOf" srcId="{696C487F-7297-4233-96E5-4DAAA2A8B4FF}" destId="{099C62FA-A7F0-460D-8872-DE12F239D306}" srcOrd="11" destOrd="0" presId="urn:microsoft.com/office/officeart/2005/8/layout/vProcess5"/>
  </dgm:cxnLst>
  <dgm:bg>
    <a:solidFill>
      <a:schemeClr val="bg1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EAF393-7A86-41B3-814A-36CEFD2369F5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ECF968B-71BB-4AD8-9B16-293C910C9856}">
      <dgm:prSet phldrT="[نص]"/>
      <dgm:spPr>
        <a:ln w="28575"/>
      </dgm:spPr>
      <dgm:t>
        <a:bodyPr/>
        <a:lstStyle/>
        <a:p>
          <a:pPr rtl="1">
            <a:lnSpc>
              <a:spcPct val="100000"/>
            </a:lnSpc>
          </a:pPr>
          <a:r>
            <a:rPr lang="ar-IQ" b="1" dirty="0" smtClean="0">
              <a:solidFill>
                <a:schemeClr val="tx1"/>
              </a:solidFill>
            </a:rPr>
            <a:t>موقف الصين  </a:t>
          </a:r>
          <a:endParaRPr lang="ar-IQ" b="1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DBF8EE7D-37EE-4BE1-B379-6863E51F0A39}" type="parTrans" cxnId="{F513CCB5-C263-463D-9603-B363BC4F0CF5}">
      <dgm:prSet/>
      <dgm:spPr/>
      <dgm:t>
        <a:bodyPr/>
        <a:lstStyle/>
        <a:p>
          <a:pPr rtl="1"/>
          <a:endParaRPr lang="ar-IQ"/>
        </a:p>
      </dgm:t>
    </dgm:pt>
    <dgm:pt modelId="{D80EC400-1E95-434A-B7A3-ACFDF3838A0D}" type="sibTrans" cxnId="{F513CCB5-C263-463D-9603-B363BC4F0CF5}">
      <dgm:prSet/>
      <dgm:spPr/>
      <dgm:t>
        <a:bodyPr/>
        <a:lstStyle/>
        <a:p>
          <a:pPr rtl="1"/>
          <a:endParaRPr lang="ar-IQ"/>
        </a:p>
      </dgm:t>
    </dgm:pt>
    <dgm:pt modelId="{C7A3934E-1D92-43BA-98BE-FD1769115DBE}">
      <dgm:prSet phldrT="[نص]" custT="1"/>
      <dgm:spPr>
        <a:solidFill>
          <a:schemeClr val="bg2">
            <a:lumMod val="75000"/>
            <a:alpha val="90000"/>
          </a:schemeClr>
        </a:solidFill>
        <a:ln w="38100"/>
      </dgm:spPr>
      <dgm:t>
        <a:bodyPr/>
        <a:lstStyle/>
        <a:p>
          <a:pPr algn="just" rtl="1"/>
          <a:r>
            <a:rPr lang="ar-IQ" sz="2800" b="1" dirty="0" smtClean="0"/>
            <a:t>رفعت الصين القضية </a:t>
          </a:r>
          <a:r>
            <a:rPr lang="ar-IQ" sz="2800" b="1" dirty="0" err="1" smtClean="0"/>
            <a:t>الى</a:t>
          </a:r>
          <a:r>
            <a:rPr lang="ar-IQ" sz="2800" b="1" dirty="0" smtClean="0"/>
            <a:t> عصبة </a:t>
          </a:r>
          <a:r>
            <a:rPr lang="ar-IQ" sz="2800" b="1" dirty="0" err="1" smtClean="0"/>
            <a:t>الامم</a:t>
          </a:r>
          <a:r>
            <a:rPr lang="ar-IQ" sz="2800" b="1" dirty="0" smtClean="0"/>
            <a:t> لحل المشكلة والتي عينت لجنة </a:t>
          </a:r>
          <a:r>
            <a:rPr lang="ar-IQ" sz="2800" b="1" dirty="0" err="1" smtClean="0"/>
            <a:t>ليتون</a:t>
          </a:r>
          <a:r>
            <a:rPr lang="ar-IQ" sz="2800" b="1" dirty="0" smtClean="0"/>
            <a:t> لتقصي الحقائق وقد </a:t>
          </a:r>
          <a:r>
            <a:rPr lang="ar-IQ" sz="2800" b="1" dirty="0" err="1" smtClean="0"/>
            <a:t>ادانت</a:t>
          </a:r>
          <a:r>
            <a:rPr lang="ar-IQ" sz="2800" b="1" dirty="0" smtClean="0"/>
            <a:t> اللجنة اليابان .</a:t>
          </a:r>
          <a:endParaRPr lang="ar-IQ" sz="2800" b="1" dirty="0"/>
        </a:p>
      </dgm:t>
    </dgm:pt>
    <dgm:pt modelId="{C8A41DF5-537F-4AAA-8A5B-A967C343F349}" type="parTrans" cxnId="{2FD67C2E-6457-48DC-B377-689D72B959DE}">
      <dgm:prSet/>
      <dgm:spPr/>
      <dgm:t>
        <a:bodyPr/>
        <a:lstStyle/>
        <a:p>
          <a:pPr rtl="1"/>
          <a:endParaRPr lang="ar-IQ"/>
        </a:p>
      </dgm:t>
    </dgm:pt>
    <dgm:pt modelId="{82A82577-74AE-43C9-8EB8-7DEB8547C769}" type="sibTrans" cxnId="{2FD67C2E-6457-48DC-B377-689D72B959DE}">
      <dgm:prSet/>
      <dgm:spPr/>
      <dgm:t>
        <a:bodyPr/>
        <a:lstStyle/>
        <a:p>
          <a:pPr rtl="1"/>
          <a:endParaRPr lang="ar-IQ"/>
        </a:p>
      </dgm:t>
    </dgm:pt>
    <dgm:pt modelId="{3132F844-F1A9-4070-9381-7BC0F3F1E73B}">
      <dgm:prSet phldrT="[نص]"/>
      <dgm:spPr>
        <a:solidFill>
          <a:srgbClr val="00B0F0"/>
        </a:solidFill>
        <a:ln w="28575"/>
      </dgm:spPr>
      <dgm:t>
        <a:bodyPr/>
        <a:lstStyle/>
        <a:p>
          <a:pPr rtl="1"/>
          <a:r>
            <a:rPr lang="ar-IQ" b="1" dirty="0" smtClean="0">
              <a:solidFill>
                <a:schemeClr val="tx1"/>
              </a:solidFill>
            </a:rPr>
            <a:t>نتيجة </a:t>
          </a:r>
          <a:r>
            <a:rPr lang="ar-IQ" b="1" dirty="0" err="1" smtClean="0">
              <a:solidFill>
                <a:schemeClr val="tx1"/>
              </a:solidFill>
            </a:rPr>
            <a:t>لاصدار</a:t>
          </a:r>
          <a:r>
            <a:rPr lang="ar-IQ" b="1" dirty="0" smtClean="0">
              <a:solidFill>
                <a:schemeClr val="tx1"/>
              </a:solidFill>
            </a:rPr>
            <a:t> </a:t>
          </a:r>
          <a:r>
            <a:rPr lang="ar-IQ" b="1" dirty="0" err="1" smtClean="0">
              <a:solidFill>
                <a:schemeClr val="tx1"/>
              </a:solidFill>
            </a:rPr>
            <a:t>الامم</a:t>
          </a:r>
          <a:r>
            <a:rPr lang="ar-IQ" b="1" dirty="0" smtClean="0">
              <a:solidFill>
                <a:schemeClr val="tx1"/>
              </a:solidFill>
            </a:rPr>
            <a:t> المتحدة قرار </a:t>
          </a:r>
          <a:r>
            <a:rPr lang="ar-IQ" b="1" dirty="0" err="1" smtClean="0">
              <a:solidFill>
                <a:schemeClr val="tx1"/>
              </a:solidFill>
            </a:rPr>
            <a:t>الادانة</a:t>
          </a:r>
          <a:r>
            <a:rPr lang="ar-IQ" b="1" dirty="0" smtClean="0">
              <a:solidFill>
                <a:schemeClr val="tx1"/>
              </a:solidFill>
            </a:rPr>
            <a:t> </a:t>
          </a:r>
          <a:endParaRPr lang="ar-IQ" b="1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0129DEA8-A393-4685-B9A4-B4A016E6A749}" type="parTrans" cxnId="{A73A70AE-2FBF-4798-964C-DB7056848594}">
      <dgm:prSet/>
      <dgm:spPr/>
      <dgm:t>
        <a:bodyPr/>
        <a:lstStyle/>
        <a:p>
          <a:pPr rtl="1"/>
          <a:endParaRPr lang="ar-IQ"/>
        </a:p>
      </dgm:t>
    </dgm:pt>
    <dgm:pt modelId="{9E196E24-3040-416B-B9D5-236268BBFB32}" type="sibTrans" cxnId="{A73A70AE-2FBF-4798-964C-DB7056848594}">
      <dgm:prSet/>
      <dgm:spPr/>
      <dgm:t>
        <a:bodyPr/>
        <a:lstStyle/>
        <a:p>
          <a:pPr rtl="1"/>
          <a:endParaRPr lang="ar-IQ"/>
        </a:p>
      </dgm:t>
    </dgm:pt>
    <dgm:pt modelId="{54A10BA3-ADB5-4838-9C11-5F9488FAE0F1}">
      <dgm:prSet phldrT="[نص]" custT="1"/>
      <dgm:spPr>
        <a:solidFill>
          <a:srgbClr val="92D050">
            <a:alpha val="90000"/>
          </a:srgbClr>
        </a:solidFill>
        <a:ln w="28575"/>
      </dgm:spPr>
      <dgm:t>
        <a:bodyPr/>
        <a:lstStyle/>
        <a:p>
          <a:pPr algn="just" rtl="1"/>
          <a:r>
            <a:rPr lang="ar-IQ" sz="3200" b="1" dirty="0" err="1" smtClean="0"/>
            <a:t>اعلنت</a:t>
          </a:r>
          <a:r>
            <a:rPr lang="ar-IQ" sz="3200" b="1" dirty="0" smtClean="0"/>
            <a:t> اليابان انسحابها من العصبة في 27 </a:t>
          </a:r>
          <a:r>
            <a:rPr lang="ar-IQ" sz="3200" b="1" dirty="0" err="1" smtClean="0"/>
            <a:t>اذار</a:t>
          </a:r>
          <a:r>
            <a:rPr lang="ar-IQ" sz="3200" b="1" dirty="0" smtClean="0"/>
            <a:t> 1933 وبذلك خلصت اليابان </a:t>
          </a:r>
          <a:endParaRPr lang="ar-IQ" sz="3200" b="1" dirty="0"/>
        </a:p>
      </dgm:t>
    </dgm:pt>
    <dgm:pt modelId="{963EFFB5-4CBF-4E2E-BF72-7E64748E6CEC}" type="parTrans" cxnId="{E35770CF-064C-45C0-932D-CE0E55BE2849}">
      <dgm:prSet/>
      <dgm:spPr/>
      <dgm:t>
        <a:bodyPr/>
        <a:lstStyle/>
        <a:p>
          <a:pPr rtl="1"/>
          <a:endParaRPr lang="ar-IQ"/>
        </a:p>
      </dgm:t>
    </dgm:pt>
    <dgm:pt modelId="{70A4E8B3-835D-4A6B-BF01-316D527B9A5F}" type="sibTrans" cxnId="{E35770CF-064C-45C0-932D-CE0E55BE2849}">
      <dgm:prSet/>
      <dgm:spPr/>
      <dgm:t>
        <a:bodyPr/>
        <a:lstStyle/>
        <a:p>
          <a:pPr rtl="1"/>
          <a:endParaRPr lang="ar-IQ"/>
        </a:p>
      </dgm:t>
    </dgm:pt>
    <dgm:pt modelId="{149D05F9-366C-4016-B438-412E9E2EC5F5}" type="pres">
      <dgm:prSet presAssocID="{E2EAF393-7A86-41B3-814A-36CEFD2369F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A8DE5D88-8162-4440-A9FB-D2C1A78E60BA}" type="pres">
      <dgm:prSet presAssocID="{FECF968B-71BB-4AD8-9B16-293C910C9856}" presName="linNode" presStyleCnt="0"/>
      <dgm:spPr/>
    </dgm:pt>
    <dgm:pt modelId="{A4A48B04-F210-441F-9E44-A15D477AC788}" type="pres">
      <dgm:prSet presAssocID="{FECF968B-71BB-4AD8-9B16-293C910C9856}" presName="parentShp" presStyleLbl="node1" presStyleIdx="0" presStyleCnt="2" custScaleX="78487" custLinFactNeighborX="-4789" custLinFactNeighborY="-2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4E69C4F-E711-4BD5-A0B2-BC74EEB84D51}" type="pres">
      <dgm:prSet presAssocID="{FECF968B-71BB-4AD8-9B16-293C910C9856}" presName="childShp" presStyleLbl="bgAccFollowNode1" presStyleIdx="0" presStyleCnt="2" custScaleX="112921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FB73A7D-4422-44E5-B9D7-E2D4FF107518}" type="pres">
      <dgm:prSet presAssocID="{D80EC400-1E95-434A-B7A3-ACFDF3838A0D}" presName="spacing" presStyleCnt="0"/>
      <dgm:spPr/>
    </dgm:pt>
    <dgm:pt modelId="{ADB791C4-6EB8-47A7-82C8-C4E84AD64067}" type="pres">
      <dgm:prSet presAssocID="{3132F844-F1A9-4070-9381-7BC0F3F1E73B}" presName="linNode" presStyleCnt="0"/>
      <dgm:spPr/>
    </dgm:pt>
    <dgm:pt modelId="{F5573759-9052-43DB-A555-4F3FF6172804}" type="pres">
      <dgm:prSet presAssocID="{3132F844-F1A9-4070-9381-7BC0F3F1E73B}" presName="parentShp" presStyleLbl="node1" presStyleIdx="1" presStyleCnt="2" custScaleX="77698" custLinFactNeighborX="-7434" custLinFactNeighborY="-140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2D798AC-2C9F-4D59-9890-0F3CBEE9B2D6}" type="pres">
      <dgm:prSet presAssocID="{3132F844-F1A9-4070-9381-7BC0F3F1E73B}" presName="childShp" presStyleLbl="bgAccFollowNode1" presStyleIdx="1" presStyleCnt="2" custScaleX="11561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77DC409E-7284-4B72-A5E8-8C491D7050DD}" type="presOf" srcId="{54A10BA3-ADB5-4838-9C11-5F9488FAE0F1}" destId="{12D798AC-2C9F-4D59-9890-0F3CBEE9B2D6}" srcOrd="0" destOrd="0" presId="urn:microsoft.com/office/officeart/2005/8/layout/vList6"/>
    <dgm:cxn modelId="{3B89D7D1-DF48-41EA-89F0-EBD83BE2C72C}" type="presOf" srcId="{FECF968B-71BB-4AD8-9B16-293C910C9856}" destId="{A4A48B04-F210-441F-9E44-A15D477AC788}" srcOrd="0" destOrd="0" presId="urn:microsoft.com/office/officeart/2005/8/layout/vList6"/>
    <dgm:cxn modelId="{2FD67C2E-6457-48DC-B377-689D72B959DE}" srcId="{FECF968B-71BB-4AD8-9B16-293C910C9856}" destId="{C7A3934E-1D92-43BA-98BE-FD1769115DBE}" srcOrd="0" destOrd="0" parTransId="{C8A41DF5-537F-4AAA-8A5B-A967C343F349}" sibTransId="{82A82577-74AE-43C9-8EB8-7DEB8547C769}"/>
    <dgm:cxn modelId="{E35770CF-064C-45C0-932D-CE0E55BE2849}" srcId="{3132F844-F1A9-4070-9381-7BC0F3F1E73B}" destId="{54A10BA3-ADB5-4838-9C11-5F9488FAE0F1}" srcOrd="0" destOrd="0" parTransId="{963EFFB5-4CBF-4E2E-BF72-7E64748E6CEC}" sibTransId="{70A4E8B3-835D-4A6B-BF01-316D527B9A5F}"/>
    <dgm:cxn modelId="{8E5F1D0F-7049-4F1F-93FE-ACB13463B4D4}" type="presOf" srcId="{C7A3934E-1D92-43BA-98BE-FD1769115DBE}" destId="{64E69C4F-E711-4BD5-A0B2-BC74EEB84D51}" srcOrd="0" destOrd="0" presId="urn:microsoft.com/office/officeart/2005/8/layout/vList6"/>
    <dgm:cxn modelId="{4F2BF5FB-F44C-4B78-9620-989284E8805B}" type="presOf" srcId="{3132F844-F1A9-4070-9381-7BC0F3F1E73B}" destId="{F5573759-9052-43DB-A555-4F3FF6172804}" srcOrd="0" destOrd="0" presId="urn:microsoft.com/office/officeart/2005/8/layout/vList6"/>
    <dgm:cxn modelId="{B033CA80-EAE1-4282-90E7-4F20BB354B5C}" type="presOf" srcId="{E2EAF393-7A86-41B3-814A-36CEFD2369F5}" destId="{149D05F9-366C-4016-B438-412E9E2EC5F5}" srcOrd="0" destOrd="0" presId="urn:microsoft.com/office/officeart/2005/8/layout/vList6"/>
    <dgm:cxn modelId="{F513CCB5-C263-463D-9603-B363BC4F0CF5}" srcId="{E2EAF393-7A86-41B3-814A-36CEFD2369F5}" destId="{FECF968B-71BB-4AD8-9B16-293C910C9856}" srcOrd="0" destOrd="0" parTransId="{DBF8EE7D-37EE-4BE1-B379-6863E51F0A39}" sibTransId="{D80EC400-1E95-434A-B7A3-ACFDF3838A0D}"/>
    <dgm:cxn modelId="{A73A70AE-2FBF-4798-964C-DB7056848594}" srcId="{E2EAF393-7A86-41B3-814A-36CEFD2369F5}" destId="{3132F844-F1A9-4070-9381-7BC0F3F1E73B}" srcOrd="1" destOrd="0" parTransId="{0129DEA8-A393-4685-B9A4-B4A016E6A749}" sibTransId="{9E196E24-3040-416B-B9D5-236268BBFB32}"/>
    <dgm:cxn modelId="{6A0C0CFD-59A0-4576-B0CF-EB9B969D01CE}" type="presParOf" srcId="{149D05F9-366C-4016-B438-412E9E2EC5F5}" destId="{A8DE5D88-8162-4440-A9FB-D2C1A78E60BA}" srcOrd="0" destOrd="0" presId="urn:microsoft.com/office/officeart/2005/8/layout/vList6"/>
    <dgm:cxn modelId="{4742764E-5696-491A-A3A3-60063E7656C5}" type="presParOf" srcId="{A8DE5D88-8162-4440-A9FB-D2C1A78E60BA}" destId="{A4A48B04-F210-441F-9E44-A15D477AC788}" srcOrd="0" destOrd="0" presId="urn:microsoft.com/office/officeart/2005/8/layout/vList6"/>
    <dgm:cxn modelId="{824F4305-36FD-4D24-9D30-E888756082FF}" type="presParOf" srcId="{A8DE5D88-8162-4440-A9FB-D2C1A78E60BA}" destId="{64E69C4F-E711-4BD5-A0B2-BC74EEB84D51}" srcOrd="1" destOrd="0" presId="urn:microsoft.com/office/officeart/2005/8/layout/vList6"/>
    <dgm:cxn modelId="{5DC3B50B-2171-4559-BFAD-D2D5134F9FF2}" type="presParOf" srcId="{149D05F9-366C-4016-B438-412E9E2EC5F5}" destId="{CFB73A7D-4422-44E5-B9D7-E2D4FF107518}" srcOrd="1" destOrd="0" presId="urn:microsoft.com/office/officeart/2005/8/layout/vList6"/>
    <dgm:cxn modelId="{7E411BE4-09AD-48D4-80F6-697EC3C55889}" type="presParOf" srcId="{149D05F9-366C-4016-B438-412E9E2EC5F5}" destId="{ADB791C4-6EB8-47A7-82C8-C4E84AD64067}" srcOrd="2" destOrd="0" presId="urn:microsoft.com/office/officeart/2005/8/layout/vList6"/>
    <dgm:cxn modelId="{56DC2EB5-3328-4938-B799-6B3024C81F81}" type="presParOf" srcId="{ADB791C4-6EB8-47A7-82C8-C4E84AD64067}" destId="{F5573759-9052-43DB-A555-4F3FF6172804}" srcOrd="0" destOrd="0" presId="urn:microsoft.com/office/officeart/2005/8/layout/vList6"/>
    <dgm:cxn modelId="{AD057EE8-20A6-42E4-9250-6B715B712495}" type="presParOf" srcId="{ADB791C4-6EB8-47A7-82C8-C4E84AD64067}" destId="{12D798AC-2C9F-4D59-9890-0F3CBEE9B2D6}" srcOrd="1" destOrd="0" presId="urn:microsoft.com/office/officeart/2005/8/layout/vList6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70DF1F-5F9B-4365-A91B-5129D6316B7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806EDDB7-E9ED-42D0-A651-A0E408270F39}">
      <dgm:prSet phldrT="[نص]" custT="1"/>
      <dgm:spPr>
        <a:solidFill>
          <a:srgbClr val="92D050"/>
        </a:solidFill>
      </dgm:spPr>
      <dgm:t>
        <a:bodyPr/>
        <a:lstStyle/>
        <a:p>
          <a:pPr rtl="1"/>
          <a:r>
            <a:rPr lang="ar-IQ" sz="22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الاستمرار</a:t>
          </a:r>
          <a:endParaRPr lang="ar-IQ" sz="2200" b="1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55646315-0E79-4BBA-BE7B-90D3723C6AA8}" type="parTrans" cxnId="{5692FD96-13F2-4365-8C91-A7097D684D2E}">
      <dgm:prSet/>
      <dgm:spPr/>
      <dgm:t>
        <a:bodyPr/>
        <a:lstStyle/>
        <a:p>
          <a:pPr rtl="1"/>
          <a:endParaRPr lang="ar-IQ"/>
        </a:p>
      </dgm:t>
    </dgm:pt>
    <dgm:pt modelId="{F7D1A542-804B-4741-A553-E381A28CBC5E}" type="sibTrans" cxnId="{5692FD96-13F2-4365-8C91-A7097D684D2E}">
      <dgm:prSet/>
      <dgm:spPr/>
      <dgm:t>
        <a:bodyPr/>
        <a:lstStyle/>
        <a:p>
          <a:pPr rtl="1"/>
          <a:endParaRPr lang="ar-IQ"/>
        </a:p>
      </dgm:t>
    </dgm:pt>
    <dgm:pt modelId="{3496D058-E878-4ACC-9DA8-0CCFE7DC825A}">
      <dgm:prSet phldrT="[نص]" custT="1"/>
      <dgm:spPr>
        <a:solidFill>
          <a:srgbClr val="92D050">
            <a:alpha val="90000"/>
          </a:srgbClr>
        </a:solidFill>
      </dgm:spPr>
      <dgm:t>
        <a:bodyPr/>
        <a:lstStyle/>
        <a:p>
          <a:pPr algn="just" rtl="1"/>
          <a:r>
            <a:rPr lang="ar-IQ" sz="1800" b="1" dirty="0" smtClean="0"/>
            <a:t>استمرار التوسع الياباني العسكري وزيادته .</a:t>
          </a:r>
          <a:endParaRPr lang="ar-IQ" sz="1800" b="1" dirty="0"/>
        </a:p>
      </dgm:t>
    </dgm:pt>
    <dgm:pt modelId="{6A5AAB58-EDC1-49F8-9277-DEF5453BD7AD}" type="parTrans" cxnId="{04963157-DFB3-4ABA-993F-35F5A3064802}">
      <dgm:prSet/>
      <dgm:spPr/>
      <dgm:t>
        <a:bodyPr/>
        <a:lstStyle/>
        <a:p>
          <a:pPr rtl="1"/>
          <a:endParaRPr lang="ar-IQ"/>
        </a:p>
      </dgm:t>
    </dgm:pt>
    <dgm:pt modelId="{E0D5A1FF-4FEA-4CB5-8CF1-41ACC66F9773}" type="sibTrans" cxnId="{04963157-DFB3-4ABA-993F-35F5A3064802}">
      <dgm:prSet/>
      <dgm:spPr/>
      <dgm:t>
        <a:bodyPr/>
        <a:lstStyle/>
        <a:p>
          <a:pPr rtl="1"/>
          <a:endParaRPr lang="ar-IQ"/>
        </a:p>
      </dgm:t>
    </dgm:pt>
    <dgm:pt modelId="{3347FF41-D8FF-4E9D-9DB7-4DB8C004BF4B}">
      <dgm:prSet phldrT="[نص]" custT="1"/>
      <dgm:spPr>
        <a:solidFill>
          <a:schemeClr val="accent1"/>
        </a:solidFill>
      </dgm:spPr>
      <dgm:t>
        <a:bodyPr/>
        <a:lstStyle/>
        <a:p>
          <a:pPr rtl="1"/>
          <a:r>
            <a:rPr lang="ar-IQ" sz="2200" b="1" dirty="0" err="1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الامبراطورية</a:t>
          </a:r>
          <a:r>
            <a:rPr lang="ar-IQ" sz="2200" b="1" baseline="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 </a:t>
          </a:r>
          <a:endParaRPr lang="ar-IQ" sz="2200" b="1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D188A616-BA83-439E-A923-34DC3FA8C926}" type="parTrans" cxnId="{05A34CB8-39A6-4B62-87D8-AFBA7862FAEB}">
      <dgm:prSet/>
      <dgm:spPr/>
      <dgm:t>
        <a:bodyPr/>
        <a:lstStyle/>
        <a:p>
          <a:pPr rtl="1"/>
          <a:endParaRPr lang="ar-IQ"/>
        </a:p>
      </dgm:t>
    </dgm:pt>
    <dgm:pt modelId="{C1EB42EE-C907-4341-B205-A35E01B15CC7}" type="sibTrans" cxnId="{05A34CB8-39A6-4B62-87D8-AFBA7862FAEB}">
      <dgm:prSet/>
      <dgm:spPr/>
      <dgm:t>
        <a:bodyPr/>
        <a:lstStyle/>
        <a:p>
          <a:pPr rtl="1"/>
          <a:endParaRPr lang="ar-IQ"/>
        </a:p>
      </dgm:t>
    </dgm:pt>
    <dgm:pt modelId="{4559423A-C478-446D-A19E-6E3D0EF6E716}">
      <dgm:prSet phldrT="[نص]" custT="1"/>
      <dgm:spPr>
        <a:solidFill>
          <a:schemeClr val="accent1">
            <a:alpha val="90000"/>
          </a:schemeClr>
        </a:solidFill>
      </dgm:spPr>
      <dgm:t>
        <a:bodyPr/>
        <a:lstStyle/>
        <a:p>
          <a:pPr algn="just" rtl="1"/>
          <a:r>
            <a:rPr lang="ar-IQ" sz="1600" b="1" dirty="0" smtClean="0"/>
            <a:t>هدفها </a:t>
          </a:r>
          <a:r>
            <a:rPr lang="ar-IQ" sz="1600" b="1" dirty="0" err="1" smtClean="0"/>
            <a:t>الاساسي</a:t>
          </a:r>
          <a:r>
            <a:rPr lang="ar-IQ" sz="1600" b="1" dirty="0" smtClean="0"/>
            <a:t> في </a:t>
          </a:r>
          <a:r>
            <a:rPr lang="ar-IQ" sz="1600" b="1" dirty="0" err="1" smtClean="0"/>
            <a:t>اقامة</a:t>
          </a:r>
          <a:r>
            <a:rPr lang="ar-IQ" sz="1600" b="1" dirty="0" smtClean="0"/>
            <a:t> </a:t>
          </a:r>
          <a:r>
            <a:rPr lang="ar-IQ" sz="1600" b="1" dirty="0" err="1" smtClean="0"/>
            <a:t>امبراطورية</a:t>
          </a:r>
          <a:r>
            <a:rPr lang="ar-IQ" sz="1600" b="1" dirty="0" smtClean="0"/>
            <a:t> في شرق </a:t>
          </a:r>
          <a:r>
            <a:rPr lang="ar-IQ" sz="1600" b="1" dirty="0" err="1" smtClean="0"/>
            <a:t>اسيا</a:t>
          </a:r>
          <a:r>
            <a:rPr lang="ar-IQ" sz="1600" b="1" dirty="0" smtClean="0"/>
            <a:t> بقيادتها </a:t>
          </a:r>
          <a:endParaRPr lang="ar-IQ" sz="1600" b="1" dirty="0"/>
        </a:p>
      </dgm:t>
    </dgm:pt>
    <dgm:pt modelId="{66BFD4D0-0E92-455A-AFBA-AB588F5A3847}" type="parTrans" cxnId="{C1DF57CF-7C53-4BAF-9953-D3FD7B30AE15}">
      <dgm:prSet/>
      <dgm:spPr/>
      <dgm:t>
        <a:bodyPr/>
        <a:lstStyle/>
        <a:p>
          <a:pPr rtl="1"/>
          <a:endParaRPr lang="ar-IQ"/>
        </a:p>
      </dgm:t>
    </dgm:pt>
    <dgm:pt modelId="{A19A18E4-2F24-43C1-B78B-41C29BAC6D40}" type="sibTrans" cxnId="{C1DF57CF-7C53-4BAF-9953-D3FD7B30AE15}">
      <dgm:prSet/>
      <dgm:spPr/>
      <dgm:t>
        <a:bodyPr/>
        <a:lstStyle/>
        <a:p>
          <a:pPr rtl="1"/>
          <a:endParaRPr lang="ar-IQ"/>
        </a:p>
      </dgm:t>
    </dgm:pt>
    <dgm:pt modelId="{0605CB0B-4CE7-4831-844F-4DB84AF3C52D}">
      <dgm:prSet phldrT="[نص]" custT="1"/>
      <dgm:spPr>
        <a:solidFill>
          <a:srgbClr val="FFFF00"/>
        </a:solidFill>
      </dgm:spPr>
      <dgm:t>
        <a:bodyPr/>
        <a:lstStyle/>
        <a:p>
          <a:pPr rtl="1"/>
          <a:r>
            <a:rPr lang="ar-IQ" sz="14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سياسة</a:t>
          </a:r>
          <a:r>
            <a:rPr lang="ar-IQ" sz="1400" b="1" baseline="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 جديدة </a:t>
          </a:r>
          <a:endParaRPr lang="ar-IQ" sz="1400" b="1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A9B3E657-0163-4B51-8D37-8839F62FCE9C}" type="parTrans" cxnId="{667C5E80-0E33-4C13-B1C7-651EF22D806E}">
      <dgm:prSet/>
      <dgm:spPr/>
      <dgm:t>
        <a:bodyPr/>
        <a:lstStyle/>
        <a:p>
          <a:pPr rtl="1"/>
          <a:endParaRPr lang="ar-IQ"/>
        </a:p>
      </dgm:t>
    </dgm:pt>
    <dgm:pt modelId="{6461DAA2-8C8B-41F4-9C51-0EE52756A6E3}" type="sibTrans" cxnId="{667C5E80-0E33-4C13-B1C7-651EF22D806E}">
      <dgm:prSet/>
      <dgm:spPr/>
      <dgm:t>
        <a:bodyPr/>
        <a:lstStyle/>
        <a:p>
          <a:pPr rtl="1"/>
          <a:endParaRPr lang="ar-IQ"/>
        </a:p>
      </dgm:t>
    </dgm:pt>
    <dgm:pt modelId="{EDDD2C07-57BD-4C5D-85D0-A82C37C37398}">
      <dgm:prSet phldrT="[نص]" custT="1"/>
      <dgm:spPr>
        <a:solidFill>
          <a:srgbClr val="FFFF00">
            <a:alpha val="90000"/>
          </a:srgbClr>
        </a:solidFill>
      </dgm:spPr>
      <dgm:t>
        <a:bodyPr/>
        <a:lstStyle/>
        <a:p>
          <a:pPr rtl="1"/>
          <a:r>
            <a:rPr lang="ar-IQ" sz="2400" b="1" dirty="0" smtClean="0"/>
            <a:t>رفعت شعار كونها حامية للسلم </a:t>
          </a:r>
          <a:r>
            <a:rPr lang="ar-IQ" sz="2400" b="1" dirty="0" err="1" smtClean="0"/>
            <a:t>والامن</a:t>
          </a:r>
          <a:r>
            <a:rPr lang="ar-IQ" sz="2400" b="1" dirty="0" smtClean="0"/>
            <a:t> في </a:t>
          </a:r>
          <a:r>
            <a:rPr lang="ar-IQ" sz="2400" b="1" dirty="0" err="1" smtClean="0"/>
            <a:t>اسيا</a:t>
          </a:r>
          <a:r>
            <a:rPr lang="ar-IQ" sz="2400" b="1" dirty="0" smtClean="0"/>
            <a:t> تحديدا منطقة الشرق </a:t>
          </a:r>
          <a:r>
            <a:rPr lang="ar-IQ" sz="2400" b="1" dirty="0" err="1" smtClean="0"/>
            <a:t>الاقصى</a:t>
          </a:r>
          <a:r>
            <a:rPr lang="ar-IQ" sz="2400" b="1" dirty="0" smtClean="0"/>
            <a:t> ولهذا </a:t>
          </a:r>
          <a:r>
            <a:rPr lang="ar-IQ" sz="2400" b="1" dirty="0" err="1" smtClean="0"/>
            <a:t>اعلنت</a:t>
          </a:r>
          <a:r>
            <a:rPr lang="ar-IQ" sz="2400" b="1" dirty="0" smtClean="0"/>
            <a:t> </a:t>
          </a:r>
          <a:r>
            <a:rPr lang="ar-IQ" sz="2400" b="1" dirty="0" err="1" smtClean="0"/>
            <a:t>مبدا</a:t>
          </a:r>
          <a:r>
            <a:rPr lang="ar-IQ" sz="2400" b="1" dirty="0" smtClean="0"/>
            <a:t> مونرو </a:t>
          </a:r>
          <a:r>
            <a:rPr lang="ar-IQ" sz="2400" b="1" dirty="0" err="1" smtClean="0"/>
            <a:t>الاسيوي</a:t>
          </a:r>
          <a:r>
            <a:rPr lang="ar-IQ" sz="2400" b="1" dirty="0" smtClean="0"/>
            <a:t> </a:t>
          </a:r>
          <a:r>
            <a:rPr lang="ar-IQ" sz="2400" b="1" dirty="0" err="1" smtClean="0"/>
            <a:t>اي</a:t>
          </a:r>
          <a:r>
            <a:rPr lang="ar-IQ" sz="2400" b="1" dirty="0" smtClean="0"/>
            <a:t> </a:t>
          </a:r>
          <a:r>
            <a:rPr lang="ar-IQ" sz="2400" b="1" dirty="0" err="1" smtClean="0"/>
            <a:t>ان</a:t>
          </a:r>
          <a:r>
            <a:rPr lang="ar-IQ" sz="2400" b="1" dirty="0" smtClean="0"/>
            <a:t> اليابان </a:t>
          </a:r>
          <a:r>
            <a:rPr lang="ar-IQ" sz="2400" b="1" dirty="0" err="1" smtClean="0"/>
            <a:t>المسؤولة</a:t>
          </a:r>
          <a:r>
            <a:rPr lang="ar-IQ" sz="2400" b="1" dirty="0" smtClean="0"/>
            <a:t> عن شرق </a:t>
          </a:r>
          <a:r>
            <a:rPr lang="ar-IQ" sz="2400" b="1" dirty="0" err="1" smtClean="0"/>
            <a:t>اسيا</a:t>
          </a:r>
          <a:r>
            <a:rPr lang="ar-IQ" sz="2400" b="1" dirty="0" smtClean="0"/>
            <a:t> ورفضها </a:t>
          </a:r>
          <a:r>
            <a:rPr lang="ar-IQ" sz="2400" b="1" dirty="0" err="1" smtClean="0"/>
            <a:t>لاي</a:t>
          </a:r>
          <a:r>
            <a:rPr lang="ar-IQ" sz="2400" b="1" dirty="0" smtClean="0"/>
            <a:t> تدخلات خارجية في شؤون الصين </a:t>
          </a:r>
          <a:endParaRPr lang="ar-IQ" sz="2400" b="1" dirty="0"/>
        </a:p>
      </dgm:t>
    </dgm:pt>
    <dgm:pt modelId="{5E79F8E8-C144-4B45-958C-2DC6A0552E7E}" type="parTrans" cxnId="{E5B5BAD3-03F0-4836-8B26-78B2F91BEC4B}">
      <dgm:prSet/>
      <dgm:spPr/>
      <dgm:t>
        <a:bodyPr/>
        <a:lstStyle/>
        <a:p>
          <a:pPr rtl="1"/>
          <a:endParaRPr lang="ar-IQ"/>
        </a:p>
      </dgm:t>
    </dgm:pt>
    <dgm:pt modelId="{54E7C659-CA09-4C7C-91D7-C7A225FD2372}" type="sibTrans" cxnId="{E5B5BAD3-03F0-4836-8B26-78B2F91BEC4B}">
      <dgm:prSet/>
      <dgm:spPr/>
      <dgm:t>
        <a:bodyPr/>
        <a:lstStyle/>
        <a:p>
          <a:pPr rtl="1"/>
          <a:endParaRPr lang="ar-IQ"/>
        </a:p>
      </dgm:t>
    </dgm:pt>
    <dgm:pt modelId="{C98D4063-513F-456B-A00E-CCEE96FA1050}" type="pres">
      <dgm:prSet presAssocID="{4F70DF1F-5F9B-4365-A91B-5129D6316B7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9295037F-AE62-45E6-9799-A7EC097B379D}" type="pres">
      <dgm:prSet presAssocID="{806EDDB7-E9ED-42D0-A651-A0E408270F39}" presName="composite" presStyleCnt="0"/>
      <dgm:spPr/>
    </dgm:pt>
    <dgm:pt modelId="{07A9A54B-5FC6-491E-82BB-86A7E6D622E4}" type="pres">
      <dgm:prSet presAssocID="{806EDDB7-E9ED-42D0-A651-A0E408270F3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BA0F90F-5080-4445-BCDE-C87C183E09C3}" type="pres">
      <dgm:prSet presAssocID="{806EDDB7-E9ED-42D0-A651-A0E408270F3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8F92856-BA95-4B04-A76C-B11E4DEB9866}" type="pres">
      <dgm:prSet presAssocID="{F7D1A542-804B-4741-A553-E381A28CBC5E}" presName="sp" presStyleCnt="0"/>
      <dgm:spPr/>
    </dgm:pt>
    <dgm:pt modelId="{6003BBE2-2440-40F5-88CD-BF04BBE5C991}" type="pres">
      <dgm:prSet presAssocID="{3347FF41-D8FF-4E9D-9DB7-4DB8C004BF4B}" presName="composite" presStyleCnt="0"/>
      <dgm:spPr/>
    </dgm:pt>
    <dgm:pt modelId="{E08AC205-1137-4C33-92CB-496CBB375585}" type="pres">
      <dgm:prSet presAssocID="{3347FF41-D8FF-4E9D-9DB7-4DB8C004BF4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3BDD4D4-98A1-4799-947A-7B9206F43DDA}" type="pres">
      <dgm:prSet presAssocID="{3347FF41-D8FF-4E9D-9DB7-4DB8C004BF4B}" presName="descendantText" presStyleLbl="alignAcc1" presStyleIdx="1" presStyleCnt="3" custLinFactNeighborX="136" custLinFactNeighborY="-178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60E94F9-7FD4-4903-8B11-A29F1787FD84}" type="pres">
      <dgm:prSet presAssocID="{C1EB42EE-C907-4341-B205-A35E01B15CC7}" presName="sp" presStyleCnt="0"/>
      <dgm:spPr/>
    </dgm:pt>
    <dgm:pt modelId="{7F50AA0D-07E8-4F02-922A-BD2C94D5810A}" type="pres">
      <dgm:prSet presAssocID="{0605CB0B-4CE7-4831-844F-4DB84AF3C52D}" presName="composite" presStyleCnt="0"/>
      <dgm:spPr/>
    </dgm:pt>
    <dgm:pt modelId="{2C5308EC-C25E-4220-A0C6-6663B98E5313}" type="pres">
      <dgm:prSet presAssocID="{0605CB0B-4CE7-4831-844F-4DB84AF3C52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EABEC74-AB0B-4BD1-A161-A1673D8FE0E8}" type="pres">
      <dgm:prSet presAssocID="{0605CB0B-4CE7-4831-844F-4DB84AF3C52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688FF670-171B-4494-A6F0-A055E244F6E9}" type="presOf" srcId="{806EDDB7-E9ED-42D0-A651-A0E408270F39}" destId="{07A9A54B-5FC6-491E-82BB-86A7E6D622E4}" srcOrd="0" destOrd="0" presId="urn:microsoft.com/office/officeart/2005/8/layout/chevron2"/>
    <dgm:cxn modelId="{0E006634-EE63-4590-919A-3A53AAD117F0}" type="presOf" srcId="{0605CB0B-4CE7-4831-844F-4DB84AF3C52D}" destId="{2C5308EC-C25E-4220-A0C6-6663B98E5313}" srcOrd="0" destOrd="0" presId="urn:microsoft.com/office/officeart/2005/8/layout/chevron2"/>
    <dgm:cxn modelId="{667C5E80-0E33-4C13-B1C7-651EF22D806E}" srcId="{4F70DF1F-5F9B-4365-A91B-5129D6316B7F}" destId="{0605CB0B-4CE7-4831-844F-4DB84AF3C52D}" srcOrd="2" destOrd="0" parTransId="{A9B3E657-0163-4B51-8D37-8839F62FCE9C}" sibTransId="{6461DAA2-8C8B-41F4-9C51-0EE52756A6E3}"/>
    <dgm:cxn modelId="{E5B5BAD3-03F0-4836-8B26-78B2F91BEC4B}" srcId="{0605CB0B-4CE7-4831-844F-4DB84AF3C52D}" destId="{EDDD2C07-57BD-4C5D-85D0-A82C37C37398}" srcOrd="0" destOrd="0" parTransId="{5E79F8E8-C144-4B45-958C-2DC6A0552E7E}" sibTransId="{54E7C659-CA09-4C7C-91D7-C7A225FD2372}"/>
    <dgm:cxn modelId="{C1DF57CF-7C53-4BAF-9953-D3FD7B30AE15}" srcId="{3347FF41-D8FF-4E9D-9DB7-4DB8C004BF4B}" destId="{4559423A-C478-446D-A19E-6E3D0EF6E716}" srcOrd="0" destOrd="0" parTransId="{66BFD4D0-0E92-455A-AFBA-AB588F5A3847}" sibTransId="{A19A18E4-2F24-43C1-B78B-41C29BAC6D40}"/>
    <dgm:cxn modelId="{76460E54-0876-441C-98C4-C0D33E0CB864}" type="presOf" srcId="{4F70DF1F-5F9B-4365-A91B-5129D6316B7F}" destId="{C98D4063-513F-456B-A00E-CCEE96FA1050}" srcOrd="0" destOrd="0" presId="urn:microsoft.com/office/officeart/2005/8/layout/chevron2"/>
    <dgm:cxn modelId="{62E40F62-D560-467B-964B-6B0CA135C431}" type="presOf" srcId="{3496D058-E878-4ACC-9DA8-0CCFE7DC825A}" destId="{0BA0F90F-5080-4445-BCDE-C87C183E09C3}" srcOrd="0" destOrd="0" presId="urn:microsoft.com/office/officeart/2005/8/layout/chevron2"/>
    <dgm:cxn modelId="{EDD52742-7FBD-4E8B-BD3A-2F90F757B2D4}" type="presOf" srcId="{EDDD2C07-57BD-4C5D-85D0-A82C37C37398}" destId="{9EABEC74-AB0B-4BD1-A161-A1673D8FE0E8}" srcOrd="0" destOrd="0" presId="urn:microsoft.com/office/officeart/2005/8/layout/chevron2"/>
    <dgm:cxn modelId="{05A34CB8-39A6-4B62-87D8-AFBA7862FAEB}" srcId="{4F70DF1F-5F9B-4365-A91B-5129D6316B7F}" destId="{3347FF41-D8FF-4E9D-9DB7-4DB8C004BF4B}" srcOrd="1" destOrd="0" parTransId="{D188A616-BA83-439E-A923-34DC3FA8C926}" sibTransId="{C1EB42EE-C907-4341-B205-A35E01B15CC7}"/>
    <dgm:cxn modelId="{04963157-DFB3-4ABA-993F-35F5A3064802}" srcId="{806EDDB7-E9ED-42D0-A651-A0E408270F39}" destId="{3496D058-E878-4ACC-9DA8-0CCFE7DC825A}" srcOrd="0" destOrd="0" parTransId="{6A5AAB58-EDC1-49F8-9277-DEF5453BD7AD}" sibTransId="{E0D5A1FF-4FEA-4CB5-8CF1-41ACC66F9773}"/>
    <dgm:cxn modelId="{5692FD96-13F2-4365-8C91-A7097D684D2E}" srcId="{4F70DF1F-5F9B-4365-A91B-5129D6316B7F}" destId="{806EDDB7-E9ED-42D0-A651-A0E408270F39}" srcOrd="0" destOrd="0" parTransId="{55646315-0E79-4BBA-BE7B-90D3723C6AA8}" sibTransId="{F7D1A542-804B-4741-A553-E381A28CBC5E}"/>
    <dgm:cxn modelId="{3D521E00-BFC9-4D11-B0A0-FA10BE6D0923}" type="presOf" srcId="{4559423A-C478-446D-A19E-6E3D0EF6E716}" destId="{D3BDD4D4-98A1-4799-947A-7B9206F43DDA}" srcOrd="0" destOrd="0" presId="urn:microsoft.com/office/officeart/2005/8/layout/chevron2"/>
    <dgm:cxn modelId="{B4C22809-CE6D-43F3-AB03-23AD602D5DE3}" type="presOf" srcId="{3347FF41-D8FF-4E9D-9DB7-4DB8C004BF4B}" destId="{E08AC205-1137-4C33-92CB-496CBB375585}" srcOrd="0" destOrd="0" presId="urn:microsoft.com/office/officeart/2005/8/layout/chevron2"/>
    <dgm:cxn modelId="{A01BB59A-5C26-4458-AF03-04EB325473D8}" type="presParOf" srcId="{C98D4063-513F-456B-A00E-CCEE96FA1050}" destId="{9295037F-AE62-45E6-9799-A7EC097B379D}" srcOrd="0" destOrd="0" presId="urn:microsoft.com/office/officeart/2005/8/layout/chevron2"/>
    <dgm:cxn modelId="{22DD4244-0D35-4EEC-A761-3C365B1CC3CC}" type="presParOf" srcId="{9295037F-AE62-45E6-9799-A7EC097B379D}" destId="{07A9A54B-5FC6-491E-82BB-86A7E6D622E4}" srcOrd="0" destOrd="0" presId="urn:microsoft.com/office/officeart/2005/8/layout/chevron2"/>
    <dgm:cxn modelId="{AC884EEE-1507-4AEA-BE7F-A105084632F8}" type="presParOf" srcId="{9295037F-AE62-45E6-9799-A7EC097B379D}" destId="{0BA0F90F-5080-4445-BCDE-C87C183E09C3}" srcOrd="1" destOrd="0" presId="urn:microsoft.com/office/officeart/2005/8/layout/chevron2"/>
    <dgm:cxn modelId="{3672963E-16E7-41BF-8F86-E67C5C2D9EBE}" type="presParOf" srcId="{C98D4063-513F-456B-A00E-CCEE96FA1050}" destId="{08F92856-BA95-4B04-A76C-B11E4DEB9866}" srcOrd="1" destOrd="0" presId="urn:microsoft.com/office/officeart/2005/8/layout/chevron2"/>
    <dgm:cxn modelId="{66282E1F-EE8B-4065-B6D3-1D7D484DEC4A}" type="presParOf" srcId="{C98D4063-513F-456B-A00E-CCEE96FA1050}" destId="{6003BBE2-2440-40F5-88CD-BF04BBE5C991}" srcOrd="2" destOrd="0" presId="urn:microsoft.com/office/officeart/2005/8/layout/chevron2"/>
    <dgm:cxn modelId="{08C9FC5B-784F-4826-8F12-F4D6BE5C03F9}" type="presParOf" srcId="{6003BBE2-2440-40F5-88CD-BF04BBE5C991}" destId="{E08AC205-1137-4C33-92CB-496CBB375585}" srcOrd="0" destOrd="0" presId="urn:microsoft.com/office/officeart/2005/8/layout/chevron2"/>
    <dgm:cxn modelId="{CE095F98-615E-4EAE-8783-116E0DD0523B}" type="presParOf" srcId="{6003BBE2-2440-40F5-88CD-BF04BBE5C991}" destId="{D3BDD4D4-98A1-4799-947A-7B9206F43DDA}" srcOrd="1" destOrd="0" presId="urn:microsoft.com/office/officeart/2005/8/layout/chevron2"/>
    <dgm:cxn modelId="{1713DBBE-43AF-45D7-A206-236AEAF32CE3}" type="presParOf" srcId="{C98D4063-513F-456B-A00E-CCEE96FA1050}" destId="{860E94F9-7FD4-4903-8B11-A29F1787FD84}" srcOrd="3" destOrd="0" presId="urn:microsoft.com/office/officeart/2005/8/layout/chevron2"/>
    <dgm:cxn modelId="{F51EF955-2192-4C28-B042-BFDFCCEC0C3E}" type="presParOf" srcId="{C98D4063-513F-456B-A00E-CCEE96FA1050}" destId="{7F50AA0D-07E8-4F02-922A-BD2C94D5810A}" srcOrd="4" destOrd="0" presId="urn:microsoft.com/office/officeart/2005/8/layout/chevron2"/>
    <dgm:cxn modelId="{9374F8F8-B174-403E-9994-71BE61116C29}" type="presParOf" srcId="{7F50AA0D-07E8-4F02-922A-BD2C94D5810A}" destId="{2C5308EC-C25E-4220-A0C6-6663B98E5313}" srcOrd="0" destOrd="0" presId="urn:microsoft.com/office/officeart/2005/8/layout/chevron2"/>
    <dgm:cxn modelId="{5EE408D7-25BF-498D-9092-58A2E9B9CDDC}" type="presParOf" srcId="{7F50AA0D-07E8-4F02-922A-BD2C94D5810A}" destId="{9EABEC74-AB0B-4BD1-A161-A1673D8FE0E8}" srcOrd="1" destOrd="0" presId="urn:microsoft.com/office/officeart/2005/8/layout/chevron2"/>
  </dgm:cxnLst>
  <dgm:bg>
    <a:solidFill>
      <a:schemeClr val="accent2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70DF1F-5F9B-4365-A91B-5129D6316B7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806EDDB7-E9ED-42D0-A651-A0E408270F39}">
      <dgm:prSet phldrT="[نص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IQ" sz="2200" b="1" dirty="0" smtClean="0">
              <a:solidFill>
                <a:schemeClr val="tx1"/>
              </a:solidFill>
            </a:rPr>
            <a:t>حرب 1937</a:t>
          </a:r>
          <a:endParaRPr lang="ar-IQ" sz="2200" b="1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55646315-0E79-4BBA-BE7B-90D3723C6AA8}" type="parTrans" cxnId="{5692FD96-13F2-4365-8C91-A7097D684D2E}">
      <dgm:prSet/>
      <dgm:spPr/>
      <dgm:t>
        <a:bodyPr/>
        <a:lstStyle/>
        <a:p>
          <a:pPr rtl="1"/>
          <a:endParaRPr lang="ar-IQ"/>
        </a:p>
      </dgm:t>
    </dgm:pt>
    <dgm:pt modelId="{F7D1A542-804B-4741-A553-E381A28CBC5E}" type="sibTrans" cxnId="{5692FD96-13F2-4365-8C91-A7097D684D2E}">
      <dgm:prSet/>
      <dgm:spPr/>
      <dgm:t>
        <a:bodyPr/>
        <a:lstStyle/>
        <a:p>
          <a:pPr rtl="1"/>
          <a:endParaRPr lang="ar-IQ"/>
        </a:p>
      </dgm:t>
    </dgm:pt>
    <dgm:pt modelId="{3496D058-E878-4ACC-9DA8-0CCFE7DC825A}">
      <dgm:prSet phldrT="[نص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algn="just" rtl="1"/>
          <a:r>
            <a:rPr lang="ar-IQ" sz="2000" b="1" dirty="0" smtClean="0"/>
            <a:t>قررت اليابان </a:t>
          </a:r>
          <a:r>
            <a:rPr lang="ar-IQ" sz="2000" b="1" dirty="0" err="1" smtClean="0"/>
            <a:t>اعلان</a:t>
          </a:r>
          <a:r>
            <a:rPr lang="ar-IQ" sz="2000" b="1" dirty="0" smtClean="0"/>
            <a:t> حرب </a:t>
          </a:r>
          <a:r>
            <a:rPr lang="ar-IQ" sz="2000" b="1" dirty="0" err="1" smtClean="0"/>
            <a:t>شاملةعلى</a:t>
          </a:r>
          <a:r>
            <a:rPr lang="ar-IQ" sz="2000" b="1" dirty="0" smtClean="0"/>
            <a:t> الصين وتغيير خطة القضم  فاستغلت الاشتباكات التي حدثت بين الصينيون والقوات اليابانية في بكين في تموز 1937 ، فشرعت القوات اليابانية بالهجوم على المدينة والاستيلاء عليها بحجة حماية الرعايا اليابانيين ،</a:t>
          </a:r>
          <a:endParaRPr lang="ar-IQ" sz="2000" b="1" dirty="0"/>
        </a:p>
      </dgm:t>
    </dgm:pt>
    <dgm:pt modelId="{6A5AAB58-EDC1-49F8-9277-DEF5453BD7AD}" type="parTrans" cxnId="{04963157-DFB3-4ABA-993F-35F5A3064802}">
      <dgm:prSet/>
      <dgm:spPr/>
      <dgm:t>
        <a:bodyPr/>
        <a:lstStyle/>
        <a:p>
          <a:pPr rtl="1"/>
          <a:endParaRPr lang="ar-IQ"/>
        </a:p>
      </dgm:t>
    </dgm:pt>
    <dgm:pt modelId="{E0D5A1FF-4FEA-4CB5-8CF1-41ACC66F9773}" type="sibTrans" cxnId="{04963157-DFB3-4ABA-993F-35F5A3064802}">
      <dgm:prSet/>
      <dgm:spPr/>
      <dgm:t>
        <a:bodyPr/>
        <a:lstStyle/>
        <a:p>
          <a:pPr rtl="1"/>
          <a:endParaRPr lang="ar-IQ"/>
        </a:p>
      </dgm:t>
    </dgm:pt>
    <dgm:pt modelId="{0605CB0B-4CE7-4831-844F-4DB84AF3C52D}">
      <dgm:prSet phldrT="[نص]" custT="1"/>
      <dgm:spPr>
        <a:solidFill>
          <a:srgbClr val="FF33CC"/>
        </a:solidFill>
      </dgm:spPr>
      <dgm:t>
        <a:bodyPr/>
        <a:lstStyle/>
        <a:p>
          <a:pPr rtl="1"/>
          <a:r>
            <a:rPr lang="ar-IQ" sz="2000" b="1" dirty="0" smtClean="0">
              <a:solidFill>
                <a:schemeClr val="tx1"/>
              </a:solidFill>
            </a:rPr>
            <a:t>نتائج الحرب </a:t>
          </a:r>
          <a:endParaRPr lang="ar-IQ" sz="2000" b="1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A9B3E657-0163-4B51-8D37-8839F62FCE9C}" type="parTrans" cxnId="{667C5E80-0E33-4C13-B1C7-651EF22D806E}">
      <dgm:prSet/>
      <dgm:spPr/>
      <dgm:t>
        <a:bodyPr/>
        <a:lstStyle/>
        <a:p>
          <a:pPr rtl="1"/>
          <a:endParaRPr lang="ar-IQ"/>
        </a:p>
      </dgm:t>
    </dgm:pt>
    <dgm:pt modelId="{6461DAA2-8C8B-41F4-9C51-0EE52756A6E3}" type="sibTrans" cxnId="{667C5E80-0E33-4C13-B1C7-651EF22D806E}">
      <dgm:prSet/>
      <dgm:spPr/>
      <dgm:t>
        <a:bodyPr/>
        <a:lstStyle/>
        <a:p>
          <a:pPr rtl="1"/>
          <a:endParaRPr lang="ar-IQ"/>
        </a:p>
      </dgm:t>
    </dgm:pt>
    <dgm:pt modelId="{EDDD2C07-57BD-4C5D-85D0-A82C37C37398}">
      <dgm:prSet phldrT="[نص]" custT="1"/>
      <dgm:spPr>
        <a:solidFill>
          <a:srgbClr val="FF33CC">
            <a:alpha val="90000"/>
          </a:srgbClr>
        </a:solidFill>
      </dgm:spPr>
      <dgm:t>
        <a:bodyPr/>
        <a:lstStyle/>
        <a:p>
          <a:pPr rtl="1"/>
          <a:r>
            <a:rPr lang="ar-IQ" sz="2000" b="1" dirty="0" smtClean="0"/>
            <a:t>سيطرت اليابان على شمال ووسط وجنوب الصين </a:t>
          </a:r>
          <a:r>
            <a:rPr lang="ar-IQ" sz="2000" b="1" dirty="0" err="1" smtClean="0"/>
            <a:t>والموانيء</a:t>
          </a:r>
          <a:r>
            <a:rPr lang="ar-IQ" sz="2000" b="1" dirty="0" smtClean="0"/>
            <a:t> والمدن المهمة والسكك الحديدية فيها .</a:t>
          </a:r>
          <a:endParaRPr lang="ar-IQ" sz="2000" b="1" dirty="0"/>
        </a:p>
      </dgm:t>
    </dgm:pt>
    <dgm:pt modelId="{5E79F8E8-C144-4B45-958C-2DC6A0552E7E}" type="parTrans" cxnId="{E5B5BAD3-03F0-4836-8B26-78B2F91BEC4B}">
      <dgm:prSet/>
      <dgm:spPr/>
      <dgm:t>
        <a:bodyPr/>
        <a:lstStyle/>
        <a:p>
          <a:pPr rtl="1"/>
          <a:endParaRPr lang="ar-IQ"/>
        </a:p>
      </dgm:t>
    </dgm:pt>
    <dgm:pt modelId="{54E7C659-CA09-4C7C-91D7-C7A225FD2372}" type="sibTrans" cxnId="{E5B5BAD3-03F0-4836-8B26-78B2F91BEC4B}">
      <dgm:prSet/>
      <dgm:spPr/>
      <dgm:t>
        <a:bodyPr/>
        <a:lstStyle/>
        <a:p>
          <a:pPr rtl="1"/>
          <a:endParaRPr lang="ar-IQ"/>
        </a:p>
      </dgm:t>
    </dgm:pt>
    <dgm:pt modelId="{C98D4063-513F-456B-A00E-CCEE96FA1050}" type="pres">
      <dgm:prSet presAssocID="{4F70DF1F-5F9B-4365-A91B-5129D6316B7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9295037F-AE62-45E6-9799-A7EC097B379D}" type="pres">
      <dgm:prSet presAssocID="{806EDDB7-E9ED-42D0-A651-A0E408270F39}" presName="composite" presStyleCnt="0"/>
      <dgm:spPr/>
    </dgm:pt>
    <dgm:pt modelId="{07A9A54B-5FC6-491E-82BB-86A7E6D622E4}" type="pres">
      <dgm:prSet presAssocID="{806EDDB7-E9ED-42D0-A651-A0E408270F3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BA0F90F-5080-4445-BCDE-C87C183E09C3}" type="pres">
      <dgm:prSet presAssocID="{806EDDB7-E9ED-42D0-A651-A0E408270F3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8F92856-BA95-4B04-A76C-B11E4DEB9866}" type="pres">
      <dgm:prSet presAssocID="{F7D1A542-804B-4741-A553-E381A28CBC5E}" presName="sp" presStyleCnt="0"/>
      <dgm:spPr/>
    </dgm:pt>
    <dgm:pt modelId="{7F50AA0D-07E8-4F02-922A-BD2C94D5810A}" type="pres">
      <dgm:prSet presAssocID="{0605CB0B-4CE7-4831-844F-4DB84AF3C52D}" presName="composite" presStyleCnt="0"/>
      <dgm:spPr/>
    </dgm:pt>
    <dgm:pt modelId="{2C5308EC-C25E-4220-A0C6-6663B98E5313}" type="pres">
      <dgm:prSet presAssocID="{0605CB0B-4CE7-4831-844F-4DB84AF3C52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EABEC74-AB0B-4BD1-A161-A1673D8FE0E8}" type="pres">
      <dgm:prSet presAssocID="{0605CB0B-4CE7-4831-844F-4DB84AF3C52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6DB210D6-DC9C-4EB9-B17D-46B88BE2F42A}" type="presOf" srcId="{806EDDB7-E9ED-42D0-A651-A0E408270F39}" destId="{07A9A54B-5FC6-491E-82BB-86A7E6D622E4}" srcOrd="0" destOrd="0" presId="urn:microsoft.com/office/officeart/2005/8/layout/chevron2"/>
    <dgm:cxn modelId="{667C5E80-0E33-4C13-B1C7-651EF22D806E}" srcId="{4F70DF1F-5F9B-4365-A91B-5129D6316B7F}" destId="{0605CB0B-4CE7-4831-844F-4DB84AF3C52D}" srcOrd="1" destOrd="0" parTransId="{A9B3E657-0163-4B51-8D37-8839F62FCE9C}" sibTransId="{6461DAA2-8C8B-41F4-9C51-0EE52756A6E3}"/>
    <dgm:cxn modelId="{E5B5BAD3-03F0-4836-8B26-78B2F91BEC4B}" srcId="{0605CB0B-4CE7-4831-844F-4DB84AF3C52D}" destId="{EDDD2C07-57BD-4C5D-85D0-A82C37C37398}" srcOrd="0" destOrd="0" parTransId="{5E79F8E8-C144-4B45-958C-2DC6A0552E7E}" sibTransId="{54E7C659-CA09-4C7C-91D7-C7A225FD2372}"/>
    <dgm:cxn modelId="{902F753A-923A-4EDB-BC90-974668FC9E4E}" type="presOf" srcId="{4F70DF1F-5F9B-4365-A91B-5129D6316B7F}" destId="{C98D4063-513F-456B-A00E-CCEE96FA1050}" srcOrd="0" destOrd="0" presId="urn:microsoft.com/office/officeart/2005/8/layout/chevron2"/>
    <dgm:cxn modelId="{04963157-DFB3-4ABA-993F-35F5A3064802}" srcId="{806EDDB7-E9ED-42D0-A651-A0E408270F39}" destId="{3496D058-E878-4ACC-9DA8-0CCFE7DC825A}" srcOrd="0" destOrd="0" parTransId="{6A5AAB58-EDC1-49F8-9277-DEF5453BD7AD}" sibTransId="{E0D5A1FF-4FEA-4CB5-8CF1-41ACC66F9773}"/>
    <dgm:cxn modelId="{5692FD96-13F2-4365-8C91-A7097D684D2E}" srcId="{4F70DF1F-5F9B-4365-A91B-5129D6316B7F}" destId="{806EDDB7-E9ED-42D0-A651-A0E408270F39}" srcOrd="0" destOrd="0" parTransId="{55646315-0E79-4BBA-BE7B-90D3723C6AA8}" sibTransId="{F7D1A542-804B-4741-A553-E381A28CBC5E}"/>
    <dgm:cxn modelId="{680960F1-E270-4056-BEE9-42D9B22885C5}" type="presOf" srcId="{3496D058-E878-4ACC-9DA8-0CCFE7DC825A}" destId="{0BA0F90F-5080-4445-BCDE-C87C183E09C3}" srcOrd="0" destOrd="0" presId="urn:microsoft.com/office/officeart/2005/8/layout/chevron2"/>
    <dgm:cxn modelId="{0EF6A57E-62B4-4962-8A2D-01C2093C2A81}" type="presOf" srcId="{0605CB0B-4CE7-4831-844F-4DB84AF3C52D}" destId="{2C5308EC-C25E-4220-A0C6-6663B98E5313}" srcOrd="0" destOrd="0" presId="urn:microsoft.com/office/officeart/2005/8/layout/chevron2"/>
    <dgm:cxn modelId="{C5FBCBCD-7302-4E1A-A869-A7AD75FFF19C}" type="presOf" srcId="{EDDD2C07-57BD-4C5D-85D0-A82C37C37398}" destId="{9EABEC74-AB0B-4BD1-A161-A1673D8FE0E8}" srcOrd="0" destOrd="0" presId="urn:microsoft.com/office/officeart/2005/8/layout/chevron2"/>
    <dgm:cxn modelId="{CE99E86A-0433-4ABB-B149-886AA48177DD}" type="presParOf" srcId="{C98D4063-513F-456B-A00E-CCEE96FA1050}" destId="{9295037F-AE62-45E6-9799-A7EC097B379D}" srcOrd="0" destOrd="0" presId="urn:microsoft.com/office/officeart/2005/8/layout/chevron2"/>
    <dgm:cxn modelId="{59C75542-DAA3-4906-AEB8-69BE05761E03}" type="presParOf" srcId="{9295037F-AE62-45E6-9799-A7EC097B379D}" destId="{07A9A54B-5FC6-491E-82BB-86A7E6D622E4}" srcOrd="0" destOrd="0" presId="urn:microsoft.com/office/officeart/2005/8/layout/chevron2"/>
    <dgm:cxn modelId="{17404A1D-221F-4D0E-8F56-B0D175F292C0}" type="presParOf" srcId="{9295037F-AE62-45E6-9799-A7EC097B379D}" destId="{0BA0F90F-5080-4445-BCDE-C87C183E09C3}" srcOrd="1" destOrd="0" presId="urn:microsoft.com/office/officeart/2005/8/layout/chevron2"/>
    <dgm:cxn modelId="{8E4FEB2D-CE95-440F-9EA5-D279A4857748}" type="presParOf" srcId="{C98D4063-513F-456B-A00E-CCEE96FA1050}" destId="{08F92856-BA95-4B04-A76C-B11E4DEB9866}" srcOrd="1" destOrd="0" presId="urn:microsoft.com/office/officeart/2005/8/layout/chevron2"/>
    <dgm:cxn modelId="{ECDCB9C3-FE7A-431E-9765-F7E2783768DB}" type="presParOf" srcId="{C98D4063-513F-456B-A00E-CCEE96FA1050}" destId="{7F50AA0D-07E8-4F02-922A-BD2C94D5810A}" srcOrd="2" destOrd="0" presId="urn:microsoft.com/office/officeart/2005/8/layout/chevron2"/>
    <dgm:cxn modelId="{1B53BEF2-E580-4B8A-A8C6-7568A020D58E}" type="presParOf" srcId="{7F50AA0D-07E8-4F02-922A-BD2C94D5810A}" destId="{2C5308EC-C25E-4220-A0C6-6663B98E5313}" srcOrd="0" destOrd="0" presId="urn:microsoft.com/office/officeart/2005/8/layout/chevron2"/>
    <dgm:cxn modelId="{CB7034EF-7DC3-46FA-BEE0-D4496D18F9BA}" type="presParOf" srcId="{7F50AA0D-07E8-4F02-922A-BD2C94D5810A}" destId="{9EABEC74-AB0B-4BD1-A161-A1673D8FE0E8}" srcOrd="1" destOrd="0" presId="urn:microsoft.com/office/officeart/2005/8/layout/chevron2"/>
  </dgm:cxnLst>
  <dgm:bg>
    <a:solidFill>
      <a:schemeClr val="accent2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073193-A61A-44FB-87DF-A27E4B0FDB70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6917EE10-ABA6-4168-8578-FC8F066585FE}">
      <dgm:prSet phldrT="[نص]"/>
      <dgm:spPr>
        <a:solidFill>
          <a:srgbClr val="0070C0"/>
        </a:solidFill>
      </dgm:spPr>
      <dgm:t>
        <a:bodyPr/>
        <a:lstStyle/>
        <a:p>
          <a:pPr rtl="1"/>
          <a:r>
            <a:rPr lang="ar-IQ" b="1" dirty="0" err="1" smtClean="0">
              <a:solidFill>
                <a:schemeClr val="tx1"/>
              </a:solidFill>
            </a:rPr>
            <a:t>ادلى</a:t>
          </a:r>
          <a:r>
            <a:rPr lang="ar-IQ" b="1" baseline="0" dirty="0" smtClean="0">
              <a:solidFill>
                <a:schemeClr val="tx1"/>
              </a:solidFill>
            </a:rPr>
            <a:t> وزير خارجيتها </a:t>
          </a:r>
          <a:r>
            <a:rPr lang="ar-IQ" b="1" baseline="0" dirty="0" err="1" smtClean="0">
              <a:solidFill>
                <a:schemeClr val="tx1"/>
              </a:solidFill>
            </a:rPr>
            <a:t>اريتا</a:t>
          </a:r>
          <a:r>
            <a:rPr lang="ar-IQ" b="1" baseline="0" dirty="0" smtClean="0">
              <a:solidFill>
                <a:schemeClr val="tx1"/>
              </a:solidFill>
            </a:rPr>
            <a:t> </a:t>
          </a:r>
          <a:r>
            <a:rPr lang="ar-IQ" b="1" baseline="0" dirty="0" err="1" smtClean="0">
              <a:solidFill>
                <a:schemeClr val="tx1"/>
              </a:solidFill>
            </a:rPr>
            <a:t>هاشيرو</a:t>
          </a:r>
          <a:r>
            <a:rPr lang="ar-IQ" b="1" baseline="0" dirty="0" smtClean="0">
              <a:solidFill>
                <a:schemeClr val="tx1"/>
              </a:solidFill>
            </a:rPr>
            <a:t> تصريحا بين فيه </a:t>
          </a:r>
          <a:r>
            <a:rPr lang="ar-IQ" b="1" baseline="0" dirty="0" err="1" smtClean="0">
              <a:solidFill>
                <a:schemeClr val="tx1"/>
              </a:solidFill>
            </a:rPr>
            <a:t>ان</a:t>
          </a:r>
          <a:r>
            <a:rPr lang="ar-IQ" b="1" baseline="0" dirty="0" smtClean="0">
              <a:solidFill>
                <a:schemeClr val="tx1"/>
              </a:solidFill>
            </a:rPr>
            <a:t> اليابان تهدف </a:t>
          </a:r>
          <a:r>
            <a:rPr lang="ar-IQ" b="1" baseline="0" dirty="0" err="1" smtClean="0">
              <a:solidFill>
                <a:schemeClr val="tx1"/>
              </a:solidFill>
            </a:rPr>
            <a:t>الى</a:t>
          </a:r>
          <a:r>
            <a:rPr lang="ar-IQ" b="1" baseline="0" dirty="0" smtClean="0">
              <a:solidFill>
                <a:schemeClr val="tx1"/>
              </a:solidFill>
            </a:rPr>
            <a:t> </a:t>
          </a:r>
          <a:r>
            <a:rPr lang="ar-IQ" b="1" baseline="0" dirty="0" err="1" smtClean="0">
              <a:solidFill>
                <a:schemeClr val="tx1"/>
              </a:solidFill>
            </a:rPr>
            <a:t>اقامة</a:t>
          </a:r>
          <a:r>
            <a:rPr lang="ar-IQ" b="1" baseline="0" dirty="0" smtClean="0">
              <a:solidFill>
                <a:schemeClr val="tx1"/>
              </a:solidFill>
            </a:rPr>
            <a:t> نظام جديد يؤمن </a:t>
          </a:r>
          <a:r>
            <a:rPr lang="ar-IQ" b="1" baseline="0" dirty="0" err="1" smtClean="0">
              <a:solidFill>
                <a:schemeClr val="tx1"/>
              </a:solidFill>
            </a:rPr>
            <a:t>استقرارالمنطقة</a:t>
          </a:r>
          <a:r>
            <a:rPr lang="ar-IQ" b="1" baseline="0" dirty="0" smtClean="0">
              <a:solidFill>
                <a:schemeClr val="tx1"/>
              </a:solidFill>
            </a:rPr>
            <a:t> </a:t>
          </a:r>
          <a:endParaRPr lang="ar-IQ" b="1" dirty="0">
            <a:solidFill>
              <a:schemeClr val="tx1"/>
            </a:solidFill>
          </a:endParaRPr>
        </a:p>
      </dgm:t>
    </dgm:pt>
    <dgm:pt modelId="{DE743ABF-96EE-40F5-83C5-90C535A97612}" type="parTrans" cxnId="{537FCF7A-1A20-4694-9ABF-F93A22EE9C52}">
      <dgm:prSet/>
      <dgm:spPr/>
      <dgm:t>
        <a:bodyPr/>
        <a:lstStyle/>
        <a:p>
          <a:pPr rtl="1"/>
          <a:endParaRPr lang="ar-IQ"/>
        </a:p>
      </dgm:t>
    </dgm:pt>
    <dgm:pt modelId="{FE48B745-3708-4E13-8E5F-35CC56C96893}" type="sibTrans" cxnId="{537FCF7A-1A20-4694-9ABF-F93A22EE9C52}">
      <dgm:prSet/>
      <dgm:spPr/>
      <dgm:t>
        <a:bodyPr/>
        <a:lstStyle/>
        <a:p>
          <a:pPr rtl="1"/>
          <a:endParaRPr lang="ar-IQ"/>
        </a:p>
      </dgm:t>
    </dgm:pt>
    <dgm:pt modelId="{6651FD52-49BD-4DD4-8153-856B5A76DA40}">
      <dgm:prSet phldrT="[نص]" custT="1"/>
      <dgm:spPr>
        <a:solidFill>
          <a:srgbClr val="FF0066"/>
        </a:solidFill>
      </dgm:spPr>
      <dgm:t>
        <a:bodyPr/>
        <a:lstStyle/>
        <a:p>
          <a:pPr algn="ctr" rtl="1"/>
          <a:r>
            <a:rPr lang="ar-IQ" sz="1800" b="1" dirty="0" smtClean="0">
              <a:solidFill>
                <a:schemeClr val="tx1"/>
              </a:solidFill>
            </a:rPr>
            <a:t>خلال التنسيق بين اليابان ودولة </a:t>
          </a:r>
          <a:r>
            <a:rPr lang="ar-IQ" sz="1800" b="1" dirty="0" err="1" smtClean="0">
              <a:solidFill>
                <a:schemeClr val="tx1"/>
              </a:solidFill>
            </a:rPr>
            <a:t>منشوكو</a:t>
          </a:r>
          <a:r>
            <a:rPr lang="ar-IQ" sz="1800" b="1" dirty="0" smtClean="0">
              <a:solidFill>
                <a:schemeClr val="tx1"/>
              </a:solidFill>
            </a:rPr>
            <a:t> والصين في جميع المجالات </a:t>
          </a:r>
          <a:endParaRPr lang="ar-IQ" sz="1800" b="1" dirty="0">
            <a:solidFill>
              <a:schemeClr val="tx1"/>
            </a:solidFill>
          </a:endParaRPr>
        </a:p>
      </dgm:t>
    </dgm:pt>
    <dgm:pt modelId="{0C174A52-DEB1-4CE5-A05F-31D74BA3587C}" type="parTrans" cxnId="{FB4CE1D8-297A-408E-BE84-D638FB277F79}">
      <dgm:prSet/>
      <dgm:spPr/>
      <dgm:t>
        <a:bodyPr/>
        <a:lstStyle/>
        <a:p>
          <a:pPr rtl="1"/>
          <a:endParaRPr lang="ar-IQ"/>
        </a:p>
      </dgm:t>
    </dgm:pt>
    <dgm:pt modelId="{47222EBB-20E5-4576-9D61-170FD851AECC}" type="sibTrans" cxnId="{FB4CE1D8-297A-408E-BE84-D638FB277F79}">
      <dgm:prSet/>
      <dgm:spPr/>
      <dgm:t>
        <a:bodyPr/>
        <a:lstStyle/>
        <a:p>
          <a:pPr rtl="1"/>
          <a:endParaRPr lang="ar-IQ"/>
        </a:p>
      </dgm:t>
    </dgm:pt>
    <dgm:pt modelId="{9CE4F3BC-607C-4C77-B784-16EB2A0C2734}">
      <dgm:prSet phldrT="[نص]" custT="1"/>
      <dgm:spPr>
        <a:solidFill>
          <a:schemeClr val="accent1"/>
        </a:solidFill>
      </dgm:spPr>
      <dgm:t>
        <a:bodyPr/>
        <a:lstStyle/>
        <a:p>
          <a:pPr rtl="1"/>
          <a:r>
            <a:rPr lang="ar-IQ" sz="1600" b="1" dirty="0" smtClean="0">
              <a:solidFill>
                <a:schemeClr val="tx1"/>
              </a:solidFill>
            </a:rPr>
            <a:t>عرفت المنطقة باسم منطقة الازدهار المشترك في </a:t>
          </a:r>
          <a:r>
            <a:rPr lang="ar-IQ" sz="1600" b="1" dirty="0" err="1" smtClean="0">
              <a:solidFill>
                <a:schemeClr val="tx1"/>
              </a:solidFill>
            </a:rPr>
            <a:t>اسيا</a:t>
          </a:r>
          <a:r>
            <a:rPr lang="ar-IQ" sz="1600" b="1" dirty="0" smtClean="0">
              <a:solidFill>
                <a:schemeClr val="tx1"/>
              </a:solidFill>
            </a:rPr>
            <a:t> الشرقية الكبرى وتشمل الصين الهند الصينية </a:t>
          </a:r>
          <a:r>
            <a:rPr lang="ar-IQ" sz="1600" b="1" dirty="0" err="1" smtClean="0">
              <a:solidFill>
                <a:schemeClr val="tx1"/>
              </a:solidFill>
            </a:rPr>
            <a:t>وتايلند</a:t>
          </a:r>
          <a:r>
            <a:rPr lang="ar-IQ" sz="1600" b="1" dirty="0" smtClean="0">
              <a:solidFill>
                <a:schemeClr val="tx1"/>
              </a:solidFill>
            </a:rPr>
            <a:t> والهند </a:t>
          </a:r>
          <a:endParaRPr lang="ar-IQ" sz="1600" b="1" dirty="0">
            <a:solidFill>
              <a:schemeClr val="tx1"/>
            </a:solidFill>
          </a:endParaRPr>
        </a:p>
      </dgm:t>
    </dgm:pt>
    <dgm:pt modelId="{B171E93A-5938-44E3-9E6C-A60BBCF81DC6}" type="parTrans" cxnId="{35706C17-076D-4C42-9C74-AB303F574999}">
      <dgm:prSet/>
      <dgm:spPr/>
      <dgm:t>
        <a:bodyPr/>
        <a:lstStyle/>
        <a:p>
          <a:pPr rtl="1"/>
          <a:endParaRPr lang="ar-IQ"/>
        </a:p>
      </dgm:t>
    </dgm:pt>
    <dgm:pt modelId="{1D5C37CD-40A2-45CF-A859-AEE67D950624}" type="sibTrans" cxnId="{35706C17-076D-4C42-9C74-AB303F574999}">
      <dgm:prSet/>
      <dgm:spPr/>
      <dgm:t>
        <a:bodyPr/>
        <a:lstStyle/>
        <a:p>
          <a:pPr rtl="1"/>
          <a:endParaRPr lang="ar-IQ"/>
        </a:p>
      </dgm:t>
    </dgm:pt>
    <dgm:pt modelId="{7E3D50C2-7368-48AC-9AD9-68E609896AC4}" type="pres">
      <dgm:prSet presAssocID="{9F073193-A61A-44FB-87DF-A27E4B0FDB70}" presName="CompostProcess" presStyleCnt="0">
        <dgm:presLayoutVars>
          <dgm:dir/>
          <dgm:resizeHandles val="exact"/>
        </dgm:presLayoutVars>
      </dgm:prSet>
      <dgm:spPr/>
    </dgm:pt>
    <dgm:pt modelId="{08B589E1-5459-4D69-ADEC-4A01800630AB}" type="pres">
      <dgm:prSet presAssocID="{9F073193-A61A-44FB-87DF-A27E4B0FDB70}" presName="arrow" presStyleLbl="bgShp" presStyleIdx="0" presStyleCnt="1"/>
      <dgm:spPr/>
    </dgm:pt>
    <dgm:pt modelId="{C5349FDE-1B9D-44E2-96A4-E69A2B71A8B3}" type="pres">
      <dgm:prSet presAssocID="{9F073193-A61A-44FB-87DF-A27E4B0FDB70}" presName="linearProcess" presStyleCnt="0"/>
      <dgm:spPr/>
    </dgm:pt>
    <dgm:pt modelId="{D7EDA561-509A-4B33-8117-FF293CA0A831}" type="pres">
      <dgm:prSet presAssocID="{6917EE10-ABA6-4168-8578-FC8F066585F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516BE12-D479-4221-BB80-9D64EA0A1020}" type="pres">
      <dgm:prSet presAssocID="{FE48B745-3708-4E13-8E5F-35CC56C96893}" presName="sibTrans" presStyleCnt="0"/>
      <dgm:spPr/>
    </dgm:pt>
    <dgm:pt modelId="{9051FC1A-EE22-439B-9EEE-6B5D445CDB1A}" type="pres">
      <dgm:prSet presAssocID="{6651FD52-49BD-4DD4-8153-856B5A76DA4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8CDB314-4DD1-4D14-B19F-0ED881AE470D}" type="pres">
      <dgm:prSet presAssocID="{47222EBB-20E5-4576-9D61-170FD851AECC}" presName="sibTrans" presStyleCnt="0"/>
      <dgm:spPr/>
    </dgm:pt>
    <dgm:pt modelId="{4941A5E0-5AC7-4EBD-842F-165C06CE8D4E}" type="pres">
      <dgm:prSet presAssocID="{9CE4F3BC-607C-4C77-B784-16EB2A0C273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FB4CE1D8-297A-408E-BE84-D638FB277F79}" srcId="{9F073193-A61A-44FB-87DF-A27E4B0FDB70}" destId="{6651FD52-49BD-4DD4-8153-856B5A76DA40}" srcOrd="1" destOrd="0" parTransId="{0C174A52-DEB1-4CE5-A05F-31D74BA3587C}" sibTransId="{47222EBB-20E5-4576-9D61-170FD851AECC}"/>
    <dgm:cxn modelId="{B601D591-1D21-431B-AE63-59DAE1D35B3B}" type="presOf" srcId="{9CE4F3BC-607C-4C77-B784-16EB2A0C2734}" destId="{4941A5E0-5AC7-4EBD-842F-165C06CE8D4E}" srcOrd="0" destOrd="0" presId="urn:microsoft.com/office/officeart/2005/8/layout/hProcess9"/>
    <dgm:cxn modelId="{35706C17-076D-4C42-9C74-AB303F574999}" srcId="{9F073193-A61A-44FB-87DF-A27E4B0FDB70}" destId="{9CE4F3BC-607C-4C77-B784-16EB2A0C2734}" srcOrd="2" destOrd="0" parTransId="{B171E93A-5938-44E3-9E6C-A60BBCF81DC6}" sibTransId="{1D5C37CD-40A2-45CF-A859-AEE67D950624}"/>
    <dgm:cxn modelId="{82C83679-EF31-45FF-9D8D-43E999C963E7}" type="presOf" srcId="{6651FD52-49BD-4DD4-8153-856B5A76DA40}" destId="{9051FC1A-EE22-439B-9EEE-6B5D445CDB1A}" srcOrd="0" destOrd="0" presId="urn:microsoft.com/office/officeart/2005/8/layout/hProcess9"/>
    <dgm:cxn modelId="{537FCF7A-1A20-4694-9ABF-F93A22EE9C52}" srcId="{9F073193-A61A-44FB-87DF-A27E4B0FDB70}" destId="{6917EE10-ABA6-4168-8578-FC8F066585FE}" srcOrd="0" destOrd="0" parTransId="{DE743ABF-96EE-40F5-83C5-90C535A97612}" sibTransId="{FE48B745-3708-4E13-8E5F-35CC56C96893}"/>
    <dgm:cxn modelId="{B9077C9A-8A68-4E74-8CF5-D74F514CBFED}" type="presOf" srcId="{9F073193-A61A-44FB-87DF-A27E4B0FDB70}" destId="{7E3D50C2-7368-48AC-9AD9-68E609896AC4}" srcOrd="0" destOrd="0" presId="urn:microsoft.com/office/officeart/2005/8/layout/hProcess9"/>
    <dgm:cxn modelId="{AA4C6171-E8CC-4443-8B40-0D8CD3705853}" type="presOf" srcId="{6917EE10-ABA6-4168-8578-FC8F066585FE}" destId="{D7EDA561-509A-4B33-8117-FF293CA0A831}" srcOrd="0" destOrd="0" presId="urn:microsoft.com/office/officeart/2005/8/layout/hProcess9"/>
    <dgm:cxn modelId="{F328DCB9-FE33-4A1E-9D85-29E5307DB9FC}" type="presParOf" srcId="{7E3D50C2-7368-48AC-9AD9-68E609896AC4}" destId="{08B589E1-5459-4D69-ADEC-4A01800630AB}" srcOrd="0" destOrd="0" presId="urn:microsoft.com/office/officeart/2005/8/layout/hProcess9"/>
    <dgm:cxn modelId="{6A149B85-AD8D-4489-A9DA-74EC93E73772}" type="presParOf" srcId="{7E3D50C2-7368-48AC-9AD9-68E609896AC4}" destId="{C5349FDE-1B9D-44E2-96A4-E69A2B71A8B3}" srcOrd="1" destOrd="0" presId="urn:microsoft.com/office/officeart/2005/8/layout/hProcess9"/>
    <dgm:cxn modelId="{BEEE49E6-B444-4754-9D1B-62437CCE0FB9}" type="presParOf" srcId="{C5349FDE-1B9D-44E2-96A4-E69A2B71A8B3}" destId="{D7EDA561-509A-4B33-8117-FF293CA0A831}" srcOrd="0" destOrd="0" presId="urn:microsoft.com/office/officeart/2005/8/layout/hProcess9"/>
    <dgm:cxn modelId="{7F7728AC-CC72-48EE-8A02-CFC3642AEA7E}" type="presParOf" srcId="{C5349FDE-1B9D-44E2-96A4-E69A2B71A8B3}" destId="{A516BE12-D479-4221-BB80-9D64EA0A1020}" srcOrd="1" destOrd="0" presId="urn:microsoft.com/office/officeart/2005/8/layout/hProcess9"/>
    <dgm:cxn modelId="{98208BD1-DE64-48E4-B3BB-E7E035C7082A}" type="presParOf" srcId="{C5349FDE-1B9D-44E2-96A4-E69A2B71A8B3}" destId="{9051FC1A-EE22-439B-9EEE-6B5D445CDB1A}" srcOrd="2" destOrd="0" presId="urn:microsoft.com/office/officeart/2005/8/layout/hProcess9"/>
    <dgm:cxn modelId="{6E7ED8DF-A548-40AF-AFE8-FBF2EC394FD0}" type="presParOf" srcId="{C5349FDE-1B9D-44E2-96A4-E69A2B71A8B3}" destId="{F8CDB314-4DD1-4D14-B19F-0ED881AE470D}" srcOrd="3" destOrd="0" presId="urn:microsoft.com/office/officeart/2005/8/layout/hProcess9"/>
    <dgm:cxn modelId="{8B0EB3D0-51FF-49C4-80A3-16447D719EA7}" type="presParOf" srcId="{C5349FDE-1B9D-44E2-96A4-E69A2B71A8B3}" destId="{4941A5E0-5AC7-4EBD-842F-165C06CE8D4E}" srcOrd="4" destOrd="0" presId="urn:microsoft.com/office/officeart/2005/8/layout/hProcess9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192339-2857-4500-8993-1C41ADDE4130}">
      <dsp:nvSpPr>
        <dsp:cNvPr id="0" name=""/>
        <dsp:cNvSpPr/>
      </dsp:nvSpPr>
      <dsp:spPr>
        <a:xfrm>
          <a:off x="1204327" y="512993"/>
          <a:ext cx="1919873" cy="2629287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just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500" b="1" kern="1200" dirty="0" smtClean="0"/>
            <a:t>وصول حزب المحافظين </a:t>
          </a:r>
          <a:r>
            <a:rPr lang="ar-IQ" sz="1500" b="1" kern="1200" dirty="0" err="1" smtClean="0"/>
            <a:t>الى</a:t>
          </a:r>
          <a:r>
            <a:rPr lang="ar-IQ" sz="1500" b="1" kern="1200" dirty="0" smtClean="0"/>
            <a:t> السلطة المعروف بحزب </a:t>
          </a:r>
          <a:r>
            <a:rPr lang="ar-IQ" sz="1500" b="1" kern="1200" dirty="0" err="1" smtClean="0"/>
            <a:t>السايوكاي</a:t>
          </a:r>
          <a:r>
            <a:rPr lang="ar-IQ" sz="1500" b="1" kern="1200" dirty="0" smtClean="0"/>
            <a:t> المعارض برئاسة الجنرال العسكري </a:t>
          </a:r>
          <a:r>
            <a:rPr lang="ar-IQ" sz="1500" b="1" kern="1200" dirty="0" err="1" smtClean="0"/>
            <a:t>تاناكا</a:t>
          </a:r>
          <a:r>
            <a:rPr lang="ar-IQ" sz="1500" b="1" kern="1200" dirty="0" smtClean="0"/>
            <a:t> . </a:t>
          </a:r>
          <a:endParaRPr lang="ar-IQ" sz="1500" b="1" kern="1200" dirty="0"/>
        </a:p>
      </dsp:txBody>
      <dsp:txXfrm>
        <a:off x="1511507" y="512993"/>
        <a:ext cx="1612693" cy="2629287"/>
      </dsp:txXfrm>
    </dsp:sp>
    <dsp:sp modelId="{09999A44-077F-442B-942E-9412C91C58E7}">
      <dsp:nvSpPr>
        <dsp:cNvPr id="0" name=""/>
        <dsp:cNvSpPr/>
      </dsp:nvSpPr>
      <dsp:spPr>
        <a:xfrm>
          <a:off x="180395" y="1027"/>
          <a:ext cx="1279915" cy="1279915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400" b="1" kern="1200" dirty="0" err="1" smtClean="0">
              <a:solidFill>
                <a:schemeClr val="tx1"/>
              </a:solidFill>
            </a:rPr>
            <a:t>اولا</a:t>
          </a:r>
          <a:endParaRPr lang="ar-IQ" sz="5400" b="1" kern="1200" dirty="0">
            <a:solidFill>
              <a:schemeClr val="tx1"/>
            </a:solidFill>
          </a:endParaRPr>
        </a:p>
      </dsp:txBody>
      <dsp:txXfrm>
        <a:off x="180395" y="1027"/>
        <a:ext cx="1279915" cy="1279915"/>
      </dsp:txXfrm>
    </dsp:sp>
    <dsp:sp modelId="{4FAE8274-183D-41E2-8446-9B3ACCE4DA9B}">
      <dsp:nvSpPr>
        <dsp:cNvPr id="0" name=""/>
        <dsp:cNvSpPr/>
      </dsp:nvSpPr>
      <dsp:spPr>
        <a:xfrm>
          <a:off x="4392481" y="360044"/>
          <a:ext cx="1919873" cy="279834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300" b="1" kern="1200" dirty="0" smtClean="0">
              <a:solidFill>
                <a:schemeClr val="tx1"/>
              </a:solidFill>
            </a:rPr>
            <a:t>تبنيه سياسة الشدة والحديد والدم </a:t>
          </a:r>
          <a:r>
            <a:rPr lang="ar-IQ" sz="1300" b="1" kern="1200" dirty="0" err="1" smtClean="0">
              <a:solidFill>
                <a:schemeClr val="tx1"/>
              </a:solidFill>
            </a:rPr>
            <a:t>لازالة</a:t>
          </a:r>
          <a:r>
            <a:rPr lang="ar-IQ" sz="1300" b="1" kern="1200" dirty="0" smtClean="0">
              <a:solidFill>
                <a:schemeClr val="tx1"/>
              </a:solidFill>
            </a:rPr>
            <a:t> العقبات التي تعترض </a:t>
          </a:r>
          <a:r>
            <a:rPr lang="ar-IQ" sz="1300" b="1" kern="1200" dirty="0" err="1" smtClean="0">
              <a:solidFill>
                <a:schemeClr val="tx1"/>
              </a:solidFill>
            </a:rPr>
            <a:t>اقامة</a:t>
          </a:r>
          <a:r>
            <a:rPr lang="ar-IQ" sz="1300" b="1" kern="1200" dirty="0" smtClean="0">
              <a:solidFill>
                <a:schemeClr val="tx1"/>
              </a:solidFill>
            </a:rPr>
            <a:t> </a:t>
          </a:r>
          <a:r>
            <a:rPr lang="ar-IQ" sz="1300" b="1" kern="1200" dirty="0" err="1" smtClean="0">
              <a:solidFill>
                <a:schemeClr val="tx1"/>
              </a:solidFill>
            </a:rPr>
            <a:t>امبراطورية</a:t>
          </a:r>
          <a:r>
            <a:rPr lang="ar-IQ" sz="1300" b="1" kern="1200" dirty="0" smtClean="0">
              <a:solidFill>
                <a:schemeClr val="tx1"/>
              </a:solidFill>
            </a:rPr>
            <a:t> يابانية في الشرق </a:t>
          </a:r>
          <a:endParaRPr lang="ar-IQ" sz="1300" b="1" kern="1200" dirty="0"/>
        </a:p>
      </dsp:txBody>
      <dsp:txXfrm>
        <a:off x="4699661" y="360044"/>
        <a:ext cx="1612693" cy="2798346"/>
      </dsp:txXfrm>
    </dsp:sp>
    <dsp:sp modelId="{727CC354-DAD8-4172-8866-5B6A049C381C}">
      <dsp:nvSpPr>
        <dsp:cNvPr id="0" name=""/>
        <dsp:cNvSpPr/>
      </dsp:nvSpPr>
      <dsp:spPr>
        <a:xfrm>
          <a:off x="3380183" y="1027"/>
          <a:ext cx="1279915" cy="127991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400" kern="1200" dirty="0" smtClean="0"/>
            <a:t>ثانيا</a:t>
          </a:r>
        </a:p>
      </dsp:txBody>
      <dsp:txXfrm>
        <a:off x="3380183" y="1027"/>
        <a:ext cx="1279915" cy="127991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A2C1AB-4D7F-4466-966B-3806E1E5F224}">
      <dsp:nvSpPr>
        <dsp:cNvPr id="0" name=""/>
        <dsp:cNvSpPr/>
      </dsp:nvSpPr>
      <dsp:spPr>
        <a:xfrm>
          <a:off x="10335" y="0"/>
          <a:ext cx="5974080" cy="1303531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الاحتلال الياباني </a:t>
          </a:r>
          <a:r>
            <a:rPr lang="ar-IQ" sz="3200" b="1" kern="1200" dirty="0" err="1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لمنشوريا</a:t>
          </a:r>
          <a:r>
            <a:rPr lang="ar-IQ" sz="3200" b="1" kern="12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  </a:t>
          </a:r>
          <a:endParaRPr lang="ar-IQ" sz="3200" b="1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>
        <a:off x="10335" y="0"/>
        <a:ext cx="4533677" cy="1303531"/>
      </dsp:txXfrm>
    </dsp:sp>
    <dsp:sp modelId="{75BBDCBC-10B8-4BEF-9BEB-CE1261DA3FBA}">
      <dsp:nvSpPr>
        <dsp:cNvPr id="0" name=""/>
        <dsp:cNvSpPr/>
      </dsp:nvSpPr>
      <dsp:spPr>
        <a:xfrm>
          <a:off x="500329" y="1540537"/>
          <a:ext cx="5974080" cy="1303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 smtClean="0"/>
            <a:t>حاجة اليابان للمواد الخام المتواجدة فيها فضلا عن المواد الغذائية لاسيما بعد تزايد عدد السكان</a:t>
          </a:r>
          <a:endParaRPr lang="ar-IQ" sz="2600" kern="1200" dirty="0"/>
        </a:p>
      </dsp:txBody>
      <dsp:txXfrm>
        <a:off x="500329" y="1540537"/>
        <a:ext cx="4626455" cy="1303531"/>
      </dsp:txXfrm>
    </dsp:sp>
    <dsp:sp modelId="{2EA21679-DB73-4CD0-B47B-7CAA053B42A7}">
      <dsp:nvSpPr>
        <dsp:cNvPr id="0" name=""/>
        <dsp:cNvSpPr/>
      </dsp:nvSpPr>
      <dsp:spPr>
        <a:xfrm>
          <a:off x="993190" y="3081075"/>
          <a:ext cx="5974080" cy="1303531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chemeClr val="tx1"/>
              </a:solidFill>
            </a:rPr>
            <a:t>موقع </a:t>
          </a:r>
          <a:r>
            <a:rPr lang="ar-IQ" sz="2400" b="1" kern="1200" dirty="0" err="1" smtClean="0">
              <a:solidFill>
                <a:schemeClr val="tx1"/>
              </a:solidFill>
            </a:rPr>
            <a:t>منشوريا</a:t>
          </a:r>
          <a:r>
            <a:rPr lang="ar-IQ" sz="2400" b="1" kern="1200" dirty="0" smtClean="0">
              <a:solidFill>
                <a:schemeClr val="tx1"/>
              </a:solidFill>
            </a:rPr>
            <a:t> الاستراتيجي التي تعد كمنطقة تدخل ضمن دائرة  </a:t>
          </a:r>
          <a:r>
            <a:rPr lang="ar-IQ" sz="2400" b="1" kern="1200" dirty="0" err="1" smtClean="0">
              <a:solidFill>
                <a:schemeClr val="tx1"/>
              </a:solidFill>
            </a:rPr>
            <a:t>الامن</a:t>
          </a:r>
          <a:r>
            <a:rPr lang="ar-IQ" sz="2400" b="1" kern="1200" dirty="0" smtClean="0">
              <a:solidFill>
                <a:schemeClr val="tx1"/>
              </a:solidFill>
            </a:rPr>
            <a:t> القومي الياباني </a:t>
          </a:r>
          <a:endParaRPr lang="ar-IQ" sz="2400" b="1" kern="1200" dirty="0">
            <a:solidFill>
              <a:schemeClr val="tx1"/>
            </a:solidFill>
          </a:endParaRPr>
        </a:p>
      </dsp:txBody>
      <dsp:txXfrm>
        <a:off x="993190" y="3081075"/>
        <a:ext cx="4633922" cy="1303531"/>
      </dsp:txXfrm>
    </dsp:sp>
    <dsp:sp modelId="{D99B2436-4C19-428A-B9F3-CB5103D9C448}">
      <dsp:nvSpPr>
        <dsp:cNvPr id="0" name=""/>
        <dsp:cNvSpPr/>
      </dsp:nvSpPr>
      <dsp:spPr>
        <a:xfrm>
          <a:off x="1493519" y="4621613"/>
          <a:ext cx="5974080" cy="130353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chemeClr val="tx1"/>
              </a:solidFill>
            </a:rPr>
            <a:t>ازدياد الثقة اليابانية لاسيما بعد انتصاراتها العسكرية على الصين وروسيا </a:t>
          </a:r>
          <a:r>
            <a:rPr lang="ar-IQ" sz="2000" b="1" kern="1200" dirty="0" err="1" smtClean="0">
              <a:solidFill>
                <a:schemeClr val="tx1"/>
              </a:solidFill>
            </a:rPr>
            <a:t>الامر</a:t>
          </a:r>
          <a:r>
            <a:rPr lang="ar-IQ" sz="2000" b="1" kern="1200" dirty="0" smtClean="0">
              <a:solidFill>
                <a:schemeClr val="tx1"/>
              </a:solidFill>
            </a:rPr>
            <a:t> الذي دفعها لتحقيق انتصارات </a:t>
          </a:r>
          <a:r>
            <a:rPr lang="ar-IQ" sz="2000" b="1" kern="1200" dirty="0" err="1" smtClean="0">
              <a:solidFill>
                <a:schemeClr val="tx1"/>
              </a:solidFill>
            </a:rPr>
            <a:t>اخرى</a:t>
          </a:r>
          <a:r>
            <a:rPr lang="ar-IQ" sz="2000" b="1" kern="1200" dirty="0" smtClean="0">
              <a:solidFill>
                <a:schemeClr val="tx1"/>
              </a:solidFill>
            </a:rPr>
            <a:t> من قبل </a:t>
          </a:r>
          <a:r>
            <a:rPr lang="ar-IQ" sz="2000" b="1" kern="1200" dirty="0" err="1" smtClean="0">
              <a:solidFill>
                <a:schemeClr val="tx1"/>
              </a:solidFill>
            </a:rPr>
            <a:t>اصحاب</a:t>
          </a:r>
          <a:r>
            <a:rPr lang="ar-IQ" sz="2000" b="1" kern="1200" dirty="0" smtClean="0">
              <a:solidFill>
                <a:schemeClr val="tx1"/>
              </a:solidFill>
            </a:rPr>
            <a:t> النزعة العسكرية </a:t>
          </a:r>
          <a:endParaRPr lang="ar-IQ" sz="2000" b="1" kern="1200" dirty="0">
            <a:solidFill>
              <a:schemeClr val="tx1"/>
            </a:solidFill>
          </a:endParaRPr>
        </a:p>
      </dsp:txBody>
      <dsp:txXfrm>
        <a:off x="1493519" y="4621613"/>
        <a:ext cx="4626455" cy="1303531"/>
      </dsp:txXfrm>
    </dsp:sp>
    <dsp:sp modelId="{7869AE98-090F-46EE-94A6-CD1821A97560}">
      <dsp:nvSpPr>
        <dsp:cNvPr id="0" name=""/>
        <dsp:cNvSpPr/>
      </dsp:nvSpPr>
      <dsp:spPr>
        <a:xfrm>
          <a:off x="5126784" y="998386"/>
          <a:ext cx="847295" cy="847295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b="1" kern="1200" dirty="0" smtClean="0"/>
            <a:t>1</a:t>
          </a:r>
          <a:endParaRPr lang="ar-IQ" sz="3600" b="1" kern="1200" dirty="0"/>
        </a:p>
      </dsp:txBody>
      <dsp:txXfrm>
        <a:off x="5126784" y="998386"/>
        <a:ext cx="847295" cy="847295"/>
      </dsp:txXfrm>
    </dsp:sp>
    <dsp:sp modelId="{158F42C3-9D0C-47BB-88B8-83388B481917}">
      <dsp:nvSpPr>
        <dsp:cNvPr id="0" name=""/>
        <dsp:cNvSpPr/>
      </dsp:nvSpPr>
      <dsp:spPr>
        <a:xfrm>
          <a:off x="5629214" y="2553726"/>
          <a:ext cx="847295" cy="847295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b="1" kern="1200" dirty="0" smtClean="0"/>
            <a:t>2</a:t>
          </a:r>
          <a:endParaRPr lang="ar-IQ" sz="3600" b="1" kern="1200" dirty="0"/>
        </a:p>
      </dsp:txBody>
      <dsp:txXfrm>
        <a:off x="5629214" y="2553726"/>
        <a:ext cx="847295" cy="847295"/>
      </dsp:txXfrm>
    </dsp:sp>
    <dsp:sp modelId="{5C920096-D5D0-4616-ADF0-A0F4AE84D353}">
      <dsp:nvSpPr>
        <dsp:cNvPr id="0" name=""/>
        <dsp:cNvSpPr/>
      </dsp:nvSpPr>
      <dsp:spPr>
        <a:xfrm>
          <a:off x="6119975" y="4079462"/>
          <a:ext cx="847295" cy="847295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b="1" kern="1200" dirty="0" smtClean="0"/>
            <a:t>3</a:t>
          </a:r>
          <a:endParaRPr lang="ar-IQ" sz="3600" b="1" kern="1200" dirty="0"/>
        </a:p>
      </dsp:txBody>
      <dsp:txXfrm>
        <a:off x="6119975" y="4079462"/>
        <a:ext cx="847295" cy="84729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22878D-F339-412E-A837-77484FCE8163}">
      <dsp:nvSpPr>
        <dsp:cNvPr id="0" name=""/>
        <dsp:cNvSpPr/>
      </dsp:nvSpPr>
      <dsp:spPr>
        <a:xfrm>
          <a:off x="0" y="0"/>
          <a:ext cx="5974080" cy="1351057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b="1" kern="1200" dirty="0" smtClean="0">
              <a:solidFill>
                <a:schemeClr val="tx1"/>
              </a:solidFill>
            </a:rPr>
            <a:t>استنادا لذلك استغلت اليابان قضية تهديد خط حديد جنوب </a:t>
          </a:r>
          <a:r>
            <a:rPr lang="ar-IQ" sz="2300" b="1" kern="1200" dirty="0" err="1" smtClean="0">
              <a:solidFill>
                <a:schemeClr val="tx1"/>
              </a:solidFill>
            </a:rPr>
            <a:t>منشوريا</a:t>
          </a:r>
          <a:r>
            <a:rPr lang="ar-IQ" sz="2300" b="1" kern="1200" dirty="0" smtClean="0">
              <a:solidFill>
                <a:schemeClr val="tx1"/>
              </a:solidFill>
            </a:rPr>
            <a:t> العائدة ملكيتها لليابان لتحقيق </a:t>
          </a:r>
          <a:r>
            <a:rPr lang="ar-IQ" sz="2300" b="1" kern="1200" dirty="0" err="1" smtClean="0">
              <a:solidFill>
                <a:schemeClr val="tx1"/>
              </a:solidFill>
            </a:rPr>
            <a:t>اهدافها</a:t>
          </a:r>
          <a:r>
            <a:rPr lang="ar-IQ" sz="2300" b="1" kern="1200" dirty="0" smtClean="0">
              <a:solidFill>
                <a:schemeClr val="tx1"/>
              </a:solidFill>
            </a:rPr>
            <a:t> التوسعية في 18 </a:t>
          </a:r>
          <a:r>
            <a:rPr lang="ar-IQ" sz="2300" b="1" kern="1200" dirty="0" err="1" smtClean="0">
              <a:solidFill>
                <a:schemeClr val="tx1"/>
              </a:solidFill>
            </a:rPr>
            <a:t>ايلول</a:t>
          </a:r>
          <a:r>
            <a:rPr lang="ar-IQ" sz="2300" b="1" kern="1200" dirty="0" smtClean="0">
              <a:solidFill>
                <a:schemeClr val="tx1"/>
              </a:solidFill>
            </a:rPr>
            <a:t> 1931 </a:t>
          </a:r>
          <a:endParaRPr lang="ar-IQ" sz="2300" b="1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>
        <a:off x="0" y="0"/>
        <a:ext cx="4481161" cy="1351057"/>
      </dsp:txXfrm>
    </dsp:sp>
    <dsp:sp modelId="{D63848D3-9128-46FA-B17A-76AFF2ADE251}">
      <dsp:nvSpPr>
        <dsp:cNvPr id="0" name=""/>
        <dsp:cNvSpPr/>
      </dsp:nvSpPr>
      <dsp:spPr>
        <a:xfrm>
          <a:off x="442380" y="1584179"/>
          <a:ext cx="5974080" cy="1351057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chemeClr val="tx1"/>
              </a:solidFill>
            </a:rPr>
            <a:t>احتلت اليابان </a:t>
          </a:r>
          <a:r>
            <a:rPr lang="ar-IQ" sz="2000" b="1" kern="1200" dirty="0" err="1" smtClean="0">
              <a:solidFill>
                <a:schemeClr val="tx1"/>
              </a:solidFill>
            </a:rPr>
            <a:t>منشوريا</a:t>
          </a:r>
          <a:r>
            <a:rPr lang="ar-IQ" sz="2000" b="1" kern="1200" dirty="0" smtClean="0">
              <a:solidFill>
                <a:schemeClr val="tx1"/>
              </a:solidFill>
            </a:rPr>
            <a:t> كلها </a:t>
          </a:r>
          <a:endParaRPr lang="ar-IQ" sz="2000" b="1" kern="1200" dirty="0">
            <a:solidFill>
              <a:schemeClr val="tx1"/>
            </a:solidFill>
          </a:endParaRPr>
        </a:p>
      </dsp:txBody>
      <dsp:txXfrm>
        <a:off x="442380" y="1584179"/>
        <a:ext cx="4595563" cy="1351057"/>
      </dsp:txXfrm>
    </dsp:sp>
    <dsp:sp modelId="{8EA666D9-4B9B-44E8-BBC7-28E2427C2C99}">
      <dsp:nvSpPr>
        <dsp:cNvPr id="0" name=""/>
        <dsp:cNvSpPr/>
      </dsp:nvSpPr>
      <dsp:spPr>
        <a:xfrm>
          <a:off x="993190" y="3193407"/>
          <a:ext cx="5974080" cy="135105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err="1" smtClean="0">
              <a:solidFill>
                <a:schemeClr val="tx1"/>
              </a:solidFill>
            </a:rPr>
            <a:t>اسست</a:t>
          </a:r>
          <a:r>
            <a:rPr lang="ar-IQ" sz="2000" b="1" kern="1200" baseline="0" dirty="0" smtClean="0">
              <a:solidFill>
                <a:schemeClr val="tx1"/>
              </a:solidFill>
            </a:rPr>
            <a:t> اليابان في </a:t>
          </a:r>
          <a:r>
            <a:rPr lang="ar-IQ" sz="2000" b="1" kern="1200" baseline="0" dirty="0" err="1" smtClean="0">
              <a:solidFill>
                <a:schemeClr val="tx1"/>
              </a:solidFill>
            </a:rPr>
            <a:t>منشوريا</a:t>
          </a:r>
          <a:r>
            <a:rPr lang="ar-IQ" sz="2000" b="1" kern="1200" baseline="0" dirty="0" smtClean="0">
              <a:solidFill>
                <a:schemeClr val="tx1"/>
              </a:solidFill>
            </a:rPr>
            <a:t> دولة مستقلة في 1 </a:t>
          </a:r>
          <a:r>
            <a:rPr lang="ar-IQ" sz="2000" b="1" kern="1200" baseline="0" dirty="0" err="1" smtClean="0">
              <a:solidFill>
                <a:schemeClr val="tx1"/>
              </a:solidFill>
            </a:rPr>
            <a:t>اذار</a:t>
          </a:r>
          <a:r>
            <a:rPr lang="ar-IQ" sz="2000" b="1" kern="1200" baseline="0" dirty="0" smtClean="0">
              <a:solidFill>
                <a:schemeClr val="tx1"/>
              </a:solidFill>
            </a:rPr>
            <a:t> 1932 كحومة عميلة لها باسم حكومة </a:t>
          </a:r>
          <a:r>
            <a:rPr lang="ar-IQ" sz="2000" b="1" kern="1200" baseline="0" dirty="0" err="1" smtClean="0">
              <a:solidFill>
                <a:schemeClr val="tx1"/>
              </a:solidFill>
            </a:rPr>
            <a:t>منشوكو</a:t>
          </a:r>
          <a:r>
            <a:rPr lang="ar-IQ" sz="2000" b="1" kern="1200" baseline="0" dirty="0" smtClean="0">
              <a:solidFill>
                <a:schemeClr val="tx1"/>
              </a:solidFill>
            </a:rPr>
            <a:t> برؤؤس </a:t>
          </a:r>
          <a:r>
            <a:rPr lang="ar-IQ" sz="2000" b="1" kern="1200" baseline="0" dirty="0" err="1" smtClean="0">
              <a:solidFill>
                <a:schemeClr val="tx1"/>
              </a:solidFill>
            </a:rPr>
            <a:t>اموال</a:t>
          </a:r>
          <a:r>
            <a:rPr lang="ar-IQ" sz="2000" b="1" kern="1200" baseline="0" dirty="0" smtClean="0">
              <a:solidFill>
                <a:schemeClr val="tx1"/>
              </a:solidFill>
            </a:rPr>
            <a:t> يابانية .</a:t>
          </a:r>
          <a:endParaRPr lang="ar-IQ" sz="2000" b="1" kern="1200" dirty="0">
            <a:solidFill>
              <a:schemeClr val="tx1"/>
            </a:solidFill>
          </a:endParaRPr>
        </a:p>
      </dsp:txBody>
      <dsp:txXfrm>
        <a:off x="993190" y="3193407"/>
        <a:ext cx="4603031" cy="1351057"/>
      </dsp:txXfrm>
    </dsp:sp>
    <dsp:sp modelId="{5EC8FB07-5463-490D-B929-5CF78F1B6B2C}">
      <dsp:nvSpPr>
        <dsp:cNvPr id="0" name=""/>
        <dsp:cNvSpPr/>
      </dsp:nvSpPr>
      <dsp:spPr>
        <a:xfrm>
          <a:off x="1018461" y="4752525"/>
          <a:ext cx="5974080" cy="1351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>
              <a:solidFill>
                <a:schemeClr val="tx1"/>
              </a:solidFill>
            </a:rPr>
            <a:t>اعترفت اليابان بدولة </a:t>
          </a:r>
          <a:r>
            <a:rPr lang="ar-IQ" sz="1800" b="1" kern="1200" dirty="0" err="1" smtClean="0">
              <a:solidFill>
                <a:schemeClr val="tx1"/>
              </a:solidFill>
            </a:rPr>
            <a:t>منشوكو</a:t>
          </a:r>
          <a:r>
            <a:rPr lang="ar-IQ" sz="1800" b="1" kern="1200" dirty="0" smtClean="0">
              <a:solidFill>
                <a:schemeClr val="tx1"/>
              </a:solidFill>
            </a:rPr>
            <a:t> في 15 </a:t>
          </a:r>
          <a:r>
            <a:rPr lang="ar-IQ" sz="1800" b="1" kern="1200" dirty="0" err="1" smtClean="0">
              <a:solidFill>
                <a:schemeClr val="tx1"/>
              </a:solidFill>
            </a:rPr>
            <a:t>ايلول</a:t>
          </a:r>
          <a:r>
            <a:rPr lang="ar-IQ" sz="1800" b="1" kern="1200" dirty="0" smtClean="0">
              <a:solidFill>
                <a:schemeClr val="tx1"/>
              </a:solidFill>
            </a:rPr>
            <a:t> 1932 وتم توقيع اتفاق بين الطرفين </a:t>
          </a:r>
          <a:r>
            <a:rPr lang="ar-IQ" sz="1800" b="1" kern="1200" dirty="0" err="1" smtClean="0">
              <a:solidFill>
                <a:schemeClr val="tx1"/>
              </a:solidFill>
            </a:rPr>
            <a:t>ينص</a:t>
          </a:r>
          <a:r>
            <a:rPr lang="ar-IQ" sz="1800" b="1" kern="1200" dirty="0" smtClean="0">
              <a:solidFill>
                <a:schemeClr val="tx1"/>
              </a:solidFill>
            </a:rPr>
            <a:t> على التنسيق بينهما من اجل الحفاظ على </a:t>
          </a:r>
          <a:r>
            <a:rPr lang="ar-IQ" sz="1800" b="1" kern="1200" dirty="0" err="1" smtClean="0">
              <a:solidFill>
                <a:schemeClr val="tx1"/>
              </a:solidFill>
            </a:rPr>
            <a:t>الامن</a:t>
          </a:r>
          <a:r>
            <a:rPr lang="ar-IQ" sz="1800" b="1" kern="1200" dirty="0" smtClean="0">
              <a:solidFill>
                <a:schemeClr val="tx1"/>
              </a:solidFill>
            </a:rPr>
            <a:t> الوطني لكليهما .</a:t>
          </a:r>
          <a:endParaRPr lang="ar-IQ" sz="1800" b="1" kern="1200" dirty="0">
            <a:solidFill>
              <a:schemeClr val="tx1"/>
            </a:solidFill>
          </a:endParaRPr>
        </a:p>
      </dsp:txBody>
      <dsp:txXfrm>
        <a:off x="1018461" y="4752525"/>
        <a:ext cx="4595563" cy="1351057"/>
      </dsp:txXfrm>
    </dsp:sp>
    <dsp:sp modelId="{B37B1338-E99B-4D40-9BA9-378128341E89}">
      <dsp:nvSpPr>
        <dsp:cNvPr id="0" name=""/>
        <dsp:cNvSpPr/>
      </dsp:nvSpPr>
      <dsp:spPr>
        <a:xfrm>
          <a:off x="5050903" y="72012"/>
          <a:ext cx="878187" cy="878187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b="1" kern="1200" dirty="0" smtClean="0"/>
            <a:t>4</a:t>
          </a:r>
          <a:endParaRPr lang="ar-IQ" sz="3600" b="1" kern="1200" dirty="0"/>
        </a:p>
      </dsp:txBody>
      <dsp:txXfrm>
        <a:off x="5050903" y="72012"/>
        <a:ext cx="878187" cy="878187"/>
      </dsp:txXfrm>
    </dsp:sp>
    <dsp:sp modelId="{AC09F9C9-7158-4703-8ABC-420C59AF776C}">
      <dsp:nvSpPr>
        <dsp:cNvPr id="0" name=""/>
        <dsp:cNvSpPr/>
      </dsp:nvSpPr>
      <dsp:spPr>
        <a:xfrm>
          <a:off x="5554956" y="1872210"/>
          <a:ext cx="878187" cy="878187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b="1" kern="1200" dirty="0" smtClean="0"/>
            <a:t>5</a:t>
          </a:r>
          <a:endParaRPr lang="ar-IQ" sz="3600" b="1" kern="1200" dirty="0"/>
        </a:p>
      </dsp:txBody>
      <dsp:txXfrm>
        <a:off x="5554956" y="1872210"/>
        <a:ext cx="878187" cy="878187"/>
      </dsp:txXfrm>
    </dsp:sp>
    <dsp:sp modelId="{A7C3025D-0A8F-44CB-A237-DDE2B9C5FEE1}">
      <dsp:nvSpPr>
        <dsp:cNvPr id="0" name=""/>
        <dsp:cNvSpPr/>
      </dsp:nvSpPr>
      <dsp:spPr>
        <a:xfrm>
          <a:off x="6131025" y="3240357"/>
          <a:ext cx="878187" cy="878187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/>
            <a:t>6</a:t>
          </a:r>
          <a:endParaRPr lang="ar-IQ" sz="3600" kern="1200" dirty="0"/>
        </a:p>
      </dsp:txBody>
      <dsp:txXfrm>
        <a:off x="6131025" y="3240357"/>
        <a:ext cx="878187" cy="8781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E69C4F-E711-4BD5-A0B2-BC74EEB84D51}">
      <dsp:nvSpPr>
        <dsp:cNvPr id="0" name=""/>
        <dsp:cNvSpPr/>
      </dsp:nvSpPr>
      <dsp:spPr>
        <a:xfrm>
          <a:off x="2376272" y="524"/>
          <a:ext cx="5059493" cy="2045957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75000"/>
            <a:alpha val="9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just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800" b="1" kern="1200" dirty="0" smtClean="0"/>
            <a:t>رفعت الصين القضية </a:t>
          </a:r>
          <a:r>
            <a:rPr lang="ar-IQ" sz="2800" b="1" kern="1200" dirty="0" err="1" smtClean="0"/>
            <a:t>الى</a:t>
          </a:r>
          <a:r>
            <a:rPr lang="ar-IQ" sz="2800" b="1" kern="1200" dirty="0" smtClean="0"/>
            <a:t> عصبة </a:t>
          </a:r>
          <a:r>
            <a:rPr lang="ar-IQ" sz="2800" b="1" kern="1200" dirty="0" err="1" smtClean="0"/>
            <a:t>الامم</a:t>
          </a:r>
          <a:r>
            <a:rPr lang="ar-IQ" sz="2800" b="1" kern="1200" dirty="0" smtClean="0"/>
            <a:t> لحل المشكلة والتي عينت لجنة </a:t>
          </a:r>
          <a:r>
            <a:rPr lang="ar-IQ" sz="2800" b="1" kern="1200" dirty="0" err="1" smtClean="0"/>
            <a:t>ليتون</a:t>
          </a:r>
          <a:r>
            <a:rPr lang="ar-IQ" sz="2800" b="1" kern="1200" dirty="0" smtClean="0"/>
            <a:t> لتقصي الحقائق وقد </a:t>
          </a:r>
          <a:r>
            <a:rPr lang="ar-IQ" sz="2800" b="1" kern="1200" dirty="0" err="1" smtClean="0"/>
            <a:t>ادانت</a:t>
          </a:r>
          <a:r>
            <a:rPr lang="ar-IQ" sz="2800" b="1" kern="1200" dirty="0" smtClean="0"/>
            <a:t> اللجنة اليابان .</a:t>
          </a:r>
          <a:endParaRPr lang="ar-IQ" sz="2800" b="1" kern="1200" dirty="0"/>
        </a:p>
      </dsp:txBody>
      <dsp:txXfrm>
        <a:off x="2376272" y="524"/>
        <a:ext cx="5059493" cy="2045957"/>
      </dsp:txXfrm>
    </dsp:sp>
    <dsp:sp modelId="{A4A48B04-F210-441F-9E44-A15D477AC788}">
      <dsp:nvSpPr>
        <dsp:cNvPr id="0" name=""/>
        <dsp:cNvSpPr/>
      </dsp:nvSpPr>
      <dsp:spPr>
        <a:xfrm>
          <a:off x="0" y="0"/>
          <a:ext cx="2344438" cy="2045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IQ" sz="3400" b="1" kern="1200" dirty="0" smtClean="0">
              <a:solidFill>
                <a:schemeClr val="tx1"/>
              </a:solidFill>
            </a:rPr>
            <a:t>موقف الصين  </a:t>
          </a:r>
          <a:endParaRPr lang="ar-IQ" sz="3400" b="1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>
        <a:off x="0" y="0"/>
        <a:ext cx="2344438" cy="2045957"/>
      </dsp:txXfrm>
    </dsp:sp>
    <dsp:sp modelId="{12D798AC-2C9F-4D59-9890-0F3CBEE9B2D6}">
      <dsp:nvSpPr>
        <dsp:cNvPr id="0" name=""/>
        <dsp:cNvSpPr/>
      </dsp:nvSpPr>
      <dsp:spPr>
        <a:xfrm>
          <a:off x="2311227" y="2251078"/>
          <a:ext cx="5154682" cy="2045957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just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200" b="1" kern="1200" dirty="0" err="1" smtClean="0"/>
            <a:t>اعلنت</a:t>
          </a:r>
          <a:r>
            <a:rPr lang="ar-IQ" sz="3200" b="1" kern="1200" dirty="0" smtClean="0"/>
            <a:t> اليابان انسحابها من العصبة في 27 </a:t>
          </a:r>
          <a:r>
            <a:rPr lang="ar-IQ" sz="3200" b="1" kern="1200" dirty="0" err="1" smtClean="0"/>
            <a:t>اذار</a:t>
          </a:r>
          <a:r>
            <a:rPr lang="ar-IQ" sz="3200" b="1" kern="1200" dirty="0" smtClean="0"/>
            <a:t> 1933 وبذلك خلصت اليابان </a:t>
          </a:r>
          <a:endParaRPr lang="ar-IQ" sz="3200" b="1" kern="1200" dirty="0"/>
        </a:p>
      </dsp:txBody>
      <dsp:txXfrm>
        <a:off x="2311227" y="2251078"/>
        <a:ext cx="5154682" cy="2045957"/>
      </dsp:txXfrm>
    </dsp:sp>
    <dsp:sp modelId="{F5573759-9052-43DB-A555-4F3FF6172804}">
      <dsp:nvSpPr>
        <dsp:cNvPr id="0" name=""/>
        <dsp:cNvSpPr/>
      </dsp:nvSpPr>
      <dsp:spPr>
        <a:xfrm>
          <a:off x="0" y="2222373"/>
          <a:ext cx="2309537" cy="2045957"/>
        </a:xfrm>
        <a:prstGeom prst="roundRect">
          <a:avLst/>
        </a:prstGeom>
        <a:solidFill>
          <a:srgbClr val="00B0F0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b="1" kern="1200" dirty="0" smtClean="0">
              <a:solidFill>
                <a:schemeClr val="tx1"/>
              </a:solidFill>
            </a:rPr>
            <a:t>نتيجة </a:t>
          </a:r>
          <a:r>
            <a:rPr lang="ar-IQ" sz="3400" b="1" kern="1200" dirty="0" err="1" smtClean="0">
              <a:solidFill>
                <a:schemeClr val="tx1"/>
              </a:solidFill>
            </a:rPr>
            <a:t>لاصدار</a:t>
          </a:r>
          <a:r>
            <a:rPr lang="ar-IQ" sz="3400" b="1" kern="1200" dirty="0" smtClean="0">
              <a:solidFill>
                <a:schemeClr val="tx1"/>
              </a:solidFill>
            </a:rPr>
            <a:t> </a:t>
          </a:r>
          <a:r>
            <a:rPr lang="ar-IQ" sz="3400" b="1" kern="1200" dirty="0" err="1" smtClean="0">
              <a:solidFill>
                <a:schemeClr val="tx1"/>
              </a:solidFill>
            </a:rPr>
            <a:t>الامم</a:t>
          </a:r>
          <a:r>
            <a:rPr lang="ar-IQ" sz="3400" b="1" kern="1200" dirty="0" smtClean="0">
              <a:solidFill>
                <a:schemeClr val="tx1"/>
              </a:solidFill>
            </a:rPr>
            <a:t> المتحدة قرار </a:t>
          </a:r>
          <a:r>
            <a:rPr lang="ar-IQ" sz="3400" b="1" kern="1200" dirty="0" err="1" smtClean="0">
              <a:solidFill>
                <a:schemeClr val="tx1"/>
              </a:solidFill>
            </a:rPr>
            <a:t>الادانة</a:t>
          </a:r>
          <a:r>
            <a:rPr lang="ar-IQ" sz="3400" b="1" kern="1200" dirty="0" smtClean="0">
              <a:solidFill>
                <a:schemeClr val="tx1"/>
              </a:solidFill>
            </a:rPr>
            <a:t> </a:t>
          </a:r>
          <a:endParaRPr lang="ar-IQ" sz="3400" b="1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>
        <a:off x="0" y="2222373"/>
        <a:ext cx="2309537" cy="204595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A9A54B-5FC6-491E-82BB-86A7E6D622E4}">
      <dsp:nvSpPr>
        <dsp:cNvPr id="0" name=""/>
        <dsp:cNvSpPr/>
      </dsp:nvSpPr>
      <dsp:spPr>
        <a:xfrm rot="5400000">
          <a:off x="-282644" y="286009"/>
          <a:ext cx="1884299" cy="1319009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الاستمرار</a:t>
          </a:r>
          <a:endParaRPr lang="ar-IQ" sz="2200" b="1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 rot="5400000">
        <a:off x="-282644" y="286009"/>
        <a:ext cx="1884299" cy="1319009"/>
      </dsp:txXfrm>
    </dsp:sp>
    <dsp:sp modelId="{0BA0F90F-5080-4445-BCDE-C87C183E09C3}">
      <dsp:nvSpPr>
        <dsp:cNvPr id="0" name=""/>
        <dsp:cNvSpPr/>
      </dsp:nvSpPr>
      <dsp:spPr>
        <a:xfrm rot="5400000">
          <a:off x="3780907" y="-2458533"/>
          <a:ext cx="1224794" cy="6148590"/>
        </a:xfrm>
        <a:prstGeom prst="round2Same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800" b="1" kern="1200" dirty="0" smtClean="0"/>
            <a:t>استمرار التوسع الياباني العسكري وزيادته .</a:t>
          </a:r>
          <a:endParaRPr lang="ar-IQ" sz="1800" b="1" kern="1200" dirty="0"/>
        </a:p>
      </dsp:txBody>
      <dsp:txXfrm rot="5400000">
        <a:off x="3780907" y="-2458533"/>
        <a:ext cx="1224794" cy="6148590"/>
      </dsp:txXfrm>
    </dsp:sp>
    <dsp:sp modelId="{E08AC205-1137-4C33-92CB-496CBB375585}">
      <dsp:nvSpPr>
        <dsp:cNvPr id="0" name=""/>
        <dsp:cNvSpPr/>
      </dsp:nvSpPr>
      <dsp:spPr>
        <a:xfrm rot="5400000">
          <a:off x="-282644" y="1979031"/>
          <a:ext cx="1884299" cy="131900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err="1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الامبراطورية</a:t>
          </a:r>
          <a:r>
            <a:rPr lang="ar-IQ" sz="2200" b="1" kern="1200" baseline="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 </a:t>
          </a:r>
          <a:endParaRPr lang="ar-IQ" sz="2200" b="1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 rot="5400000">
        <a:off x="-282644" y="1979031"/>
        <a:ext cx="1884299" cy="1319009"/>
      </dsp:txXfrm>
    </dsp:sp>
    <dsp:sp modelId="{D3BDD4D4-98A1-4799-947A-7B9206F43DDA}">
      <dsp:nvSpPr>
        <dsp:cNvPr id="0" name=""/>
        <dsp:cNvSpPr/>
      </dsp:nvSpPr>
      <dsp:spPr>
        <a:xfrm rot="5400000">
          <a:off x="3780907" y="-787361"/>
          <a:ext cx="1224794" cy="6148590"/>
        </a:xfrm>
        <a:prstGeom prst="round2SameRect">
          <a:avLst/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600" b="1" kern="1200" dirty="0" smtClean="0"/>
            <a:t>هدفها </a:t>
          </a:r>
          <a:r>
            <a:rPr lang="ar-IQ" sz="1600" b="1" kern="1200" dirty="0" err="1" smtClean="0"/>
            <a:t>الاساسي</a:t>
          </a:r>
          <a:r>
            <a:rPr lang="ar-IQ" sz="1600" b="1" kern="1200" dirty="0" smtClean="0"/>
            <a:t> في </a:t>
          </a:r>
          <a:r>
            <a:rPr lang="ar-IQ" sz="1600" b="1" kern="1200" dirty="0" err="1" smtClean="0"/>
            <a:t>اقامة</a:t>
          </a:r>
          <a:r>
            <a:rPr lang="ar-IQ" sz="1600" b="1" kern="1200" dirty="0" smtClean="0"/>
            <a:t> </a:t>
          </a:r>
          <a:r>
            <a:rPr lang="ar-IQ" sz="1600" b="1" kern="1200" dirty="0" err="1" smtClean="0"/>
            <a:t>امبراطورية</a:t>
          </a:r>
          <a:r>
            <a:rPr lang="ar-IQ" sz="1600" b="1" kern="1200" dirty="0" smtClean="0"/>
            <a:t> في شرق </a:t>
          </a:r>
          <a:r>
            <a:rPr lang="ar-IQ" sz="1600" b="1" kern="1200" dirty="0" err="1" smtClean="0"/>
            <a:t>اسيا</a:t>
          </a:r>
          <a:r>
            <a:rPr lang="ar-IQ" sz="1600" b="1" kern="1200" dirty="0" smtClean="0"/>
            <a:t> بقيادتها </a:t>
          </a:r>
          <a:endParaRPr lang="ar-IQ" sz="1600" b="1" kern="1200" dirty="0"/>
        </a:p>
      </dsp:txBody>
      <dsp:txXfrm rot="5400000">
        <a:off x="3780907" y="-787361"/>
        <a:ext cx="1224794" cy="6148590"/>
      </dsp:txXfrm>
    </dsp:sp>
    <dsp:sp modelId="{2C5308EC-C25E-4220-A0C6-6663B98E5313}">
      <dsp:nvSpPr>
        <dsp:cNvPr id="0" name=""/>
        <dsp:cNvSpPr/>
      </dsp:nvSpPr>
      <dsp:spPr>
        <a:xfrm rot="5400000">
          <a:off x="-282644" y="3672054"/>
          <a:ext cx="1884299" cy="1319009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400" b="1" kern="12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سياسة</a:t>
          </a:r>
          <a:r>
            <a:rPr lang="ar-IQ" sz="1400" b="1" kern="1200" baseline="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 جديدة </a:t>
          </a:r>
          <a:endParaRPr lang="ar-IQ" sz="1400" b="1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 rot="5400000">
        <a:off x="-282644" y="3672054"/>
        <a:ext cx="1884299" cy="1319009"/>
      </dsp:txXfrm>
    </dsp:sp>
    <dsp:sp modelId="{9EABEC74-AB0B-4BD1-A161-A1673D8FE0E8}">
      <dsp:nvSpPr>
        <dsp:cNvPr id="0" name=""/>
        <dsp:cNvSpPr/>
      </dsp:nvSpPr>
      <dsp:spPr>
        <a:xfrm rot="5400000">
          <a:off x="3780907" y="927511"/>
          <a:ext cx="1224794" cy="6148590"/>
        </a:xfrm>
        <a:prstGeom prst="round2Same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b="1" kern="1200" dirty="0" smtClean="0"/>
            <a:t>رفعت شعار كونها حامية للسلم </a:t>
          </a:r>
          <a:r>
            <a:rPr lang="ar-IQ" sz="2400" b="1" kern="1200" dirty="0" err="1" smtClean="0"/>
            <a:t>والامن</a:t>
          </a:r>
          <a:r>
            <a:rPr lang="ar-IQ" sz="2400" b="1" kern="1200" dirty="0" smtClean="0"/>
            <a:t> في </a:t>
          </a:r>
          <a:r>
            <a:rPr lang="ar-IQ" sz="2400" b="1" kern="1200" dirty="0" err="1" smtClean="0"/>
            <a:t>اسيا</a:t>
          </a:r>
          <a:r>
            <a:rPr lang="ar-IQ" sz="2400" b="1" kern="1200" dirty="0" smtClean="0"/>
            <a:t> تحديدا منطقة الشرق </a:t>
          </a:r>
          <a:r>
            <a:rPr lang="ar-IQ" sz="2400" b="1" kern="1200" dirty="0" err="1" smtClean="0"/>
            <a:t>الاقصى</a:t>
          </a:r>
          <a:r>
            <a:rPr lang="ar-IQ" sz="2400" b="1" kern="1200" dirty="0" smtClean="0"/>
            <a:t> ولهذا </a:t>
          </a:r>
          <a:r>
            <a:rPr lang="ar-IQ" sz="2400" b="1" kern="1200" dirty="0" err="1" smtClean="0"/>
            <a:t>اعلنت</a:t>
          </a:r>
          <a:r>
            <a:rPr lang="ar-IQ" sz="2400" b="1" kern="1200" dirty="0" smtClean="0"/>
            <a:t> </a:t>
          </a:r>
          <a:r>
            <a:rPr lang="ar-IQ" sz="2400" b="1" kern="1200" dirty="0" err="1" smtClean="0"/>
            <a:t>مبدا</a:t>
          </a:r>
          <a:r>
            <a:rPr lang="ar-IQ" sz="2400" b="1" kern="1200" dirty="0" smtClean="0"/>
            <a:t> مونرو </a:t>
          </a:r>
          <a:r>
            <a:rPr lang="ar-IQ" sz="2400" b="1" kern="1200" dirty="0" err="1" smtClean="0"/>
            <a:t>الاسيوي</a:t>
          </a:r>
          <a:r>
            <a:rPr lang="ar-IQ" sz="2400" b="1" kern="1200" dirty="0" smtClean="0"/>
            <a:t> </a:t>
          </a:r>
          <a:r>
            <a:rPr lang="ar-IQ" sz="2400" b="1" kern="1200" dirty="0" err="1" smtClean="0"/>
            <a:t>اي</a:t>
          </a:r>
          <a:r>
            <a:rPr lang="ar-IQ" sz="2400" b="1" kern="1200" dirty="0" smtClean="0"/>
            <a:t> </a:t>
          </a:r>
          <a:r>
            <a:rPr lang="ar-IQ" sz="2400" b="1" kern="1200" dirty="0" err="1" smtClean="0"/>
            <a:t>ان</a:t>
          </a:r>
          <a:r>
            <a:rPr lang="ar-IQ" sz="2400" b="1" kern="1200" dirty="0" smtClean="0"/>
            <a:t> اليابان </a:t>
          </a:r>
          <a:r>
            <a:rPr lang="ar-IQ" sz="2400" b="1" kern="1200" dirty="0" err="1" smtClean="0"/>
            <a:t>المسؤولة</a:t>
          </a:r>
          <a:r>
            <a:rPr lang="ar-IQ" sz="2400" b="1" kern="1200" dirty="0" smtClean="0"/>
            <a:t> عن شرق </a:t>
          </a:r>
          <a:r>
            <a:rPr lang="ar-IQ" sz="2400" b="1" kern="1200" dirty="0" err="1" smtClean="0"/>
            <a:t>اسيا</a:t>
          </a:r>
          <a:r>
            <a:rPr lang="ar-IQ" sz="2400" b="1" kern="1200" dirty="0" smtClean="0"/>
            <a:t> ورفضها </a:t>
          </a:r>
          <a:r>
            <a:rPr lang="ar-IQ" sz="2400" b="1" kern="1200" dirty="0" err="1" smtClean="0"/>
            <a:t>لاي</a:t>
          </a:r>
          <a:r>
            <a:rPr lang="ar-IQ" sz="2400" b="1" kern="1200" dirty="0" smtClean="0"/>
            <a:t> تدخلات خارجية في شؤون الصين </a:t>
          </a:r>
          <a:endParaRPr lang="ar-IQ" sz="2400" b="1" kern="1200" dirty="0"/>
        </a:p>
      </dsp:txBody>
      <dsp:txXfrm rot="5400000">
        <a:off x="3780907" y="927511"/>
        <a:ext cx="1224794" cy="614859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A9A54B-5FC6-491E-82BB-86A7E6D622E4}">
      <dsp:nvSpPr>
        <dsp:cNvPr id="0" name=""/>
        <dsp:cNvSpPr/>
      </dsp:nvSpPr>
      <dsp:spPr>
        <a:xfrm rot="5400000">
          <a:off x="-416651" y="418492"/>
          <a:ext cx="2777678" cy="1944374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>
              <a:solidFill>
                <a:schemeClr val="tx1"/>
              </a:solidFill>
            </a:rPr>
            <a:t>حرب 1937</a:t>
          </a:r>
          <a:endParaRPr lang="ar-IQ" sz="2200" b="1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 rot="5400000">
        <a:off x="-416651" y="418492"/>
        <a:ext cx="2777678" cy="1944374"/>
      </dsp:txXfrm>
    </dsp:sp>
    <dsp:sp modelId="{0BA0F90F-5080-4445-BCDE-C87C183E09C3}">
      <dsp:nvSpPr>
        <dsp:cNvPr id="0" name=""/>
        <dsp:cNvSpPr/>
      </dsp:nvSpPr>
      <dsp:spPr>
        <a:xfrm rot="5400000">
          <a:off x="3803241" y="-1857026"/>
          <a:ext cx="1805490" cy="5523225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b="1" kern="1200" dirty="0" smtClean="0"/>
            <a:t>قررت اليابان </a:t>
          </a:r>
          <a:r>
            <a:rPr lang="ar-IQ" sz="2000" b="1" kern="1200" dirty="0" err="1" smtClean="0"/>
            <a:t>اعلان</a:t>
          </a:r>
          <a:r>
            <a:rPr lang="ar-IQ" sz="2000" b="1" kern="1200" dirty="0" smtClean="0"/>
            <a:t> حرب </a:t>
          </a:r>
          <a:r>
            <a:rPr lang="ar-IQ" sz="2000" b="1" kern="1200" dirty="0" err="1" smtClean="0"/>
            <a:t>شاملةعلى</a:t>
          </a:r>
          <a:r>
            <a:rPr lang="ar-IQ" sz="2000" b="1" kern="1200" dirty="0" smtClean="0"/>
            <a:t> الصين وتغيير خطة القضم  فاستغلت الاشتباكات التي حدثت بين الصينيون والقوات اليابانية في بكين في تموز 1937 ، فشرعت القوات اليابانية بالهجوم على المدينة والاستيلاء عليها بحجة حماية الرعايا اليابانيين ،</a:t>
          </a:r>
          <a:endParaRPr lang="ar-IQ" sz="2000" b="1" kern="1200" dirty="0"/>
        </a:p>
      </dsp:txBody>
      <dsp:txXfrm rot="5400000">
        <a:off x="3803241" y="-1857026"/>
        <a:ext cx="1805490" cy="5523225"/>
      </dsp:txXfrm>
    </dsp:sp>
    <dsp:sp modelId="{2C5308EC-C25E-4220-A0C6-6663B98E5313}">
      <dsp:nvSpPr>
        <dsp:cNvPr id="0" name=""/>
        <dsp:cNvSpPr/>
      </dsp:nvSpPr>
      <dsp:spPr>
        <a:xfrm rot="5400000">
          <a:off x="-416651" y="2914206"/>
          <a:ext cx="2777678" cy="1944374"/>
        </a:xfrm>
        <a:prstGeom prst="chevron">
          <a:avLst/>
        </a:prstGeom>
        <a:solidFill>
          <a:srgbClr val="FF33C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chemeClr val="tx1"/>
              </a:solidFill>
            </a:rPr>
            <a:t>نتائج الحرب </a:t>
          </a:r>
          <a:endParaRPr lang="ar-IQ" sz="2000" b="1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 rot="5400000">
        <a:off x="-416651" y="2914206"/>
        <a:ext cx="2777678" cy="1944374"/>
      </dsp:txXfrm>
    </dsp:sp>
    <dsp:sp modelId="{9EABEC74-AB0B-4BD1-A161-A1673D8FE0E8}">
      <dsp:nvSpPr>
        <dsp:cNvPr id="0" name=""/>
        <dsp:cNvSpPr/>
      </dsp:nvSpPr>
      <dsp:spPr>
        <a:xfrm rot="5400000">
          <a:off x="3803241" y="638687"/>
          <a:ext cx="1805490" cy="5523225"/>
        </a:xfrm>
        <a:prstGeom prst="round2SameRect">
          <a:avLst/>
        </a:prstGeom>
        <a:solidFill>
          <a:srgbClr val="FF33CC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b="1" kern="1200" dirty="0" smtClean="0"/>
            <a:t>سيطرت اليابان على شمال ووسط وجنوب الصين </a:t>
          </a:r>
          <a:r>
            <a:rPr lang="ar-IQ" sz="2000" b="1" kern="1200" dirty="0" err="1" smtClean="0"/>
            <a:t>والموانيء</a:t>
          </a:r>
          <a:r>
            <a:rPr lang="ar-IQ" sz="2000" b="1" kern="1200" dirty="0" smtClean="0"/>
            <a:t> والمدن المهمة والسكك الحديدية فيها .</a:t>
          </a:r>
          <a:endParaRPr lang="ar-IQ" sz="2000" b="1" kern="1200" dirty="0"/>
        </a:p>
      </dsp:txBody>
      <dsp:txXfrm rot="5400000">
        <a:off x="3803241" y="638687"/>
        <a:ext cx="1805490" cy="552322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B589E1-5459-4D69-ADEC-4A01800630AB}">
      <dsp:nvSpPr>
        <dsp:cNvPr id="0" name=""/>
        <dsp:cNvSpPr/>
      </dsp:nvSpPr>
      <dsp:spPr>
        <a:xfrm>
          <a:off x="560069" y="0"/>
          <a:ext cx="6347460" cy="48736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EDA561-509A-4B33-8117-FF293CA0A831}">
      <dsp:nvSpPr>
        <dsp:cNvPr id="0" name=""/>
        <dsp:cNvSpPr/>
      </dsp:nvSpPr>
      <dsp:spPr>
        <a:xfrm>
          <a:off x="8021" y="1462087"/>
          <a:ext cx="2403633" cy="194945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dirty="0" err="1" smtClean="0">
              <a:solidFill>
                <a:schemeClr val="tx1"/>
              </a:solidFill>
            </a:rPr>
            <a:t>ادلى</a:t>
          </a:r>
          <a:r>
            <a:rPr lang="ar-IQ" sz="2100" b="1" kern="1200" baseline="0" dirty="0" smtClean="0">
              <a:solidFill>
                <a:schemeClr val="tx1"/>
              </a:solidFill>
            </a:rPr>
            <a:t> وزير خارجيتها </a:t>
          </a:r>
          <a:r>
            <a:rPr lang="ar-IQ" sz="2100" b="1" kern="1200" baseline="0" dirty="0" err="1" smtClean="0">
              <a:solidFill>
                <a:schemeClr val="tx1"/>
              </a:solidFill>
            </a:rPr>
            <a:t>اريتا</a:t>
          </a:r>
          <a:r>
            <a:rPr lang="ar-IQ" sz="2100" b="1" kern="1200" baseline="0" dirty="0" smtClean="0">
              <a:solidFill>
                <a:schemeClr val="tx1"/>
              </a:solidFill>
            </a:rPr>
            <a:t> </a:t>
          </a:r>
          <a:r>
            <a:rPr lang="ar-IQ" sz="2100" b="1" kern="1200" baseline="0" dirty="0" err="1" smtClean="0">
              <a:solidFill>
                <a:schemeClr val="tx1"/>
              </a:solidFill>
            </a:rPr>
            <a:t>هاشيرو</a:t>
          </a:r>
          <a:r>
            <a:rPr lang="ar-IQ" sz="2100" b="1" kern="1200" baseline="0" dirty="0" smtClean="0">
              <a:solidFill>
                <a:schemeClr val="tx1"/>
              </a:solidFill>
            </a:rPr>
            <a:t> تصريحا بين فيه </a:t>
          </a:r>
          <a:r>
            <a:rPr lang="ar-IQ" sz="2100" b="1" kern="1200" baseline="0" dirty="0" err="1" smtClean="0">
              <a:solidFill>
                <a:schemeClr val="tx1"/>
              </a:solidFill>
            </a:rPr>
            <a:t>ان</a:t>
          </a:r>
          <a:r>
            <a:rPr lang="ar-IQ" sz="2100" b="1" kern="1200" baseline="0" dirty="0" smtClean="0">
              <a:solidFill>
                <a:schemeClr val="tx1"/>
              </a:solidFill>
            </a:rPr>
            <a:t> اليابان تهدف </a:t>
          </a:r>
          <a:r>
            <a:rPr lang="ar-IQ" sz="2100" b="1" kern="1200" baseline="0" dirty="0" err="1" smtClean="0">
              <a:solidFill>
                <a:schemeClr val="tx1"/>
              </a:solidFill>
            </a:rPr>
            <a:t>الى</a:t>
          </a:r>
          <a:r>
            <a:rPr lang="ar-IQ" sz="2100" b="1" kern="1200" baseline="0" dirty="0" smtClean="0">
              <a:solidFill>
                <a:schemeClr val="tx1"/>
              </a:solidFill>
            </a:rPr>
            <a:t> </a:t>
          </a:r>
          <a:r>
            <a:rPr lang="ar-IQ" sz="2100" b="1" kern="1200" baseline="0" dirty="0" err="1" smtClean="0">
              <a:solidFill>
                <a:schemeClr val="tx1"/>
              </a:solidFill>
            </a:rPr>
            <a:t>اقامة</a:t>
          </a:r>
          <a:r>
            <a:rPr lang="ar-IQ" sz="2100" b="1" kern="1200" baseline="0" dirty="0" smtClean="0">
              <a:solidFill>
                <a:schemeClr val="tx1"/>
              </a:solidFill>
            </a:rPr>
            <a:t> نظام جديد يؤمن </a:t>
          </a:r>
          <a:r>
            <a:rPr lang="ar-IQ" sz="2100" b="1" kern="1200" baseline="0" dirty="0" err="1" smtClean="0">
              <a:solidFill>
                <a:schemeClr val="tx1"/>
              </a:solidFill>
            </a:rPr>
            <a:t>استقرارالمنطقة</a:t>
          </a:r>
          <a:r>
            <a:rPr lang="ar-IQ" sz="2100" b="1" kern="1200" baseline="0" dirty="0" smtClean="0">
              <a:solidFill>
                <a:schemeClr val="tx1"/>
              </a:solidFill>
            </a:rPr>
            <a:t> </a:t>
          </a:r>
          <a:endParaRPr lang="ar-IQ" sz="2100" b="1" kern="1200" dirty="0">
            <a:solidFill>
              <a:schemeClr val="tx1"/>
            </a:solidFill>
          </a:endParaRPr>
        </a:p>
      </dsp:txBody>
      <dsp:txXfrm>
        <a:off x="8021" y="1462087"/>
        <a:ext cx="2403633" cy="1949450"/>
      </dsp:txXfrm>
    </dsp:sp>
    <dsp:sp modelId="{9051FC1A-EE22-439B-9EEE-6B5D445CDB1A}">
      <dsp:nvSpPr>
        <dsp:cNvPr id="0" name=""/>
        <dsp:cNvSpPr/>
      </dsp:nvSpPr>
      <dsp:spPr>
        <a:xfrm>
          <a:off x="2531983" y="1462087"/>
          <a:ext cx="2403633" cy="1949450"/>
        </a:xfrm>
        <a:prstGeom prst="roundRect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>
              <a:solidFill>
                <a:schemeClr val="tx1"/>
              </a:solidFill>
            </a:rPr>
            <a:t>خلال التنسيق بين اليابان ودولة </a:t>
          </a:r>
          <a:r>
            <a:rPr lang="ar-IQ" sz="1800" b="1" kern="1200" dirty="0" err="1" smtClean="0">
              <a:solidFill>
                <a:schemeClr val="tx1"/>
              </a:solidFill>
            </a:rPr>
            <a:t>منشوكو</a:t>
          </a:r>
          <a:r>
            <a:rPr lang="ar-IQ" sz="1800" b="1" kern="1200" dirty="0" smtClean="0">
              <a:solidFill>
                <a:schemeClr val="tx1"/>
              </a:solidFill>
            </a:rPr>
            <a:t> والصين في جميع المجالات </a:t>
          </a:r>
          <a:endParaRPr lang="ar-IQ" sz="1800" b="1" kern="1200" dirty="0">
            <a:solidFill>
              <a:schemeClr val="tx1"/>
            </a:solidFill>
          </a:endParaRPr>
        </a:p>
      </dsp:txBody>
      <dsp:txXfrm>
        <a:off x="2531983" y="1462087"/>
        <a:ext cx="2403633" cy="1949450"/>
      </dsp:txXfrm>
    </dsp:sp>
    <dsp:sp modelId="{4941A5E0-5AC7-4EBD-842F-165C06CE8D4E}">
      <dsp:nvSpPr>
        <dsp:cNvPr id="0" name=""/>
        <dsp:cNvSpPr/>
      </dsp:nvSpPr>
      <dsp:spPr>
        <a:xfrm>
          <a:off x="5055944" y="1462087"/>
          <a:ext cx="2403633" cy="194945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>
              <a:solidFill>
                <a:schemeClr val="tx1"/>
              </a:solidFill>
            </a:rPr>
            <a:t>عرفت المنطقة باسم منطقة الازدهار المشترك في </a:t>
          </a:r>
          <a:r>
            <a:rPr lang="ar-IQ" sz="1600" b="1" kern="1200" dirty="0" err="1" smtClean="0">
              <a:solidFill>
                <a:schemeClr val="tx1"/>
              </a:solidFill>
            </a:rPr>
            <a:t>اسيا</a:t>
          </a:r>
          <a:r>
            <a:rPr lang="ar-IQ" sz="1600" b="1" kern="1200" dirty="0" smtClean="0">
              <a:solidFill>
                <a:schemeClr val="tx1"/>
              </a:solidFill>
            </a:rPr>
            <a:t> الشرقية الكبرى وتشمل الصين الهند الصينية </a:t>
          </a:r>
          <a:r>
            <a:rPr lang="ar-IQ" sz="1600" b="1" kern="1200" dirty="0" err="1" smtClean="0">
              <a:solidFill>
                <a:schemeClr val="tx1"/>
              </a:solidFill>
            </a:rPr>
            <a:t>وتايلند</a:t>
          </a:r>
          <a:r>
            <a:rPr lang="ar-IQ" sz="1600" b="1" kern="1200" dirty="0" smtClean="0">
              <a:solidFill>
                <a:schemeClr val="tx1"/>
              </a:solidFill>
            </a:rPr>
            <a:t> والهند </a:t>
          </a:r>
          <a:endParaRPr lang="ar-IQ" sz="1600" b="1" kern="1200" dirty="0">
            <a:solidFill>
              <a:schemeClr val="tx1"/>
            </a:solidFill>
          </a:endParaRPr>
        </a:p>
      </dsp:txBody>
      <dsp:txXfrm>
        <a:off x="5055944" y="1462087"/>
        <a:ext cx="2403633" cy="1949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0B98E8C-F125-453D-A3B3-E7522A9FD557}" type="datetimeFigureOut">
              <a:rPr lang="ar-IQ" smtClean="0"/>
              <a:pPr/>
              <a:t>11/05/1444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C7062A-63EF-44AE-A6AE-C2A1E942F36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7062A-63EF-44AE-A6AE-C2A1E942F366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خرجت </a:t>
            </a:r>
            <a:r>
              <a:rPr lang="ar-IQ" dirty="0" err="1" smtClean="0"/>
              <a:t>اليايان</a:t>
            </a:r>
            <a:r>
              <a:rPr lang="ar-IQ" dirty="0" smtClean="0"/>
              <a:t> من الحرب العالمية </a:t>
            </a:r>
            <a:r>
              <a:rPr lang="ar-IQ" dirty="0" err="1" smtClean="0"/>
              <a:t>الاولى</a:t>
            </a:r>
            <a:r>
              <a:rPr lang="ar-IQ" dirty="0" smtClean="0"/>
              <a:t> وقد</a:t>
            </a:r>
            <a:r>
              <a:rPr lang="ar-IQ" baseline="0" dirty="0" smtClean="0"/>
              <a:t> حققت الكثير من المكاسب بعد حصولها على الكثير من المكاسب </a:t>
            </a:r>
            <a:r>
              <a:rPr lang="ar-IQ" baseline="0" dirty="0" err="1" smtClean="0"/>
              <a:t>فاصبحت</a:t>
            </a:r>
            <a:r>
              <a:rPr lang="ar-IQ" baseline="0" dirty="0" smtClean="0"/>
              <a:t> اثر ذلك واحدة من الدول الخمس الكبرى في العالم .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7062A-63EF-44AE-A6AE-C2A1E942F366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7062A-63EF-44AE-A6AE-C2A1E942F366}" type="slidenum">
              <a:rPr lang="ar-IQ" smtClean="0"/>
              <a:pPr/>
              <a:t>6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FAF8488-D9B8-4939-BFA2-76C9A0D22E04}" type="datetimeFigureOut">
              <a:rPr lang="ar-IQ" smtClean="0"/>
              <a:pPr/>
              <a:t>11/05/1444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F5A3E4-F407-473C-963D-8F20B26604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8488-D9B8-4939-BFA2-76C9A0D22E04}" type="datetimeFigureOut">
              <a:rPr lang="ar-IQ" smtClean="0"/>
              <a:pPr/>
              <a:t>11/05/1444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A3E4-F407-473C-963D-8F20B26604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 advClick="0"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8488-D9B8-4939-BFA2-76C9A0D22E04}" type="datetimeFigureOut">
              <a:rPr lang="ar-IQ" smtClean="0"/>
              <a:pPr/>
              <a:t>11/05/1444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A3E4-F407-473C-963D-8F20B26604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 advClick="0"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AF8488-D9B8-4939-BFA2-76C9A0D22E04}" type="datetimeFigureOut">
              <a:rPr lang="ar-IQ" smtClean="0"/>
              <a:pPr/>
              <a:t>11/05/1444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F5A3E4-F407-473C-963D-8F20B26604A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  <p:transition spd="med" advClick="0"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FAF8488-D9B8-4939-BFA2-76C9A0D22E04}" type="datetimeFigureOut">
              <a:rPr lang="ar-IQ" smtClean="0"/>
              <a:pPr/>
              <a:t>11/05/1444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F5A3E4-F407-473C-963D-8F20B26604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8488-D9B8-4939-BFA2-76C9A0D22E04}" type="datetimeFigureOut">
              <a:rPr lang="ar-IQ" smtClean="0"/>
              <a:pPr/>
              <a:t>11/05/1444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A3E4-F407-473C-963D-8F20B26604A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med" advClick="0"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8488-D9B8-4939-BFA2-76C9A0D22E04}" type="datetimeFigureOut">
              <a:rPr lang="ar-IQ" smtClean="0"/>
              <a:pPr/>
              <a:t>11/05/1444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A3E4-F407-473C-963D-8F20B26604A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med" advClick="0"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AF8488-D9B8-4939-BFA2-76C9A0D22E04}" type="datetimeFigureOut">
              <a:rPr lang="ar-IQ" smtClean="0"/>
              <a:pPr/>
              <a:t>11/05/1444</a:t>
            </a:fld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F5A3E4-F407-473C-963D-8F20B26604A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  <p:transition spd="med" advClick="0"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8488-D9B8-4939-BFA2-76C9A0D22E04}" type="datetimeFigureOut">
              <a:rPr lang="ar-IQ" smtClean="0"/>
              <a:pPr/>
              <a:t>11/05/1444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A3E4-F407-473C-963D-8F20B26604A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 advClick="0"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AF8488-D9B8-4939-BFA2-76C9A0D22E04}" type="datetimeFigureOut">
              <a:rPr lang="ar-IQ" smtClean="0"/>
              <a:pPr/>
              <a:t>11/05/1444</a:t>
            </a:fld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F5A3E4-F407-473C-963D-8F20B26604A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AF8488-D9B8-4939-BFA2-76C9A0D22E04}" type="datetimeFigureOut">
              <a:rPr lang="ar-IQ" smtClean="0"/>
              <a:pPr/>
              <a:t>11/05/1444</a:t>
            </a:fld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F5A3E4-F407-473C-963D-8F20B26604A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  <p:transition spd="med" advClick="0"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AF8488-D9B8-4939-BFA2-76C9A0D22E04}" type="datetimeFigureOut">
              <a:rPr lang="ar-IQ" smtClean="0"/>
              <a:pPr/>
              <a:t>11/05/1444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F5A3E4-F407-473C-963D-8F20B26604A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 advClick="0" advTm="2000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7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6172200" cy="3240360"/>
          </a:xfrm>
          <a:solidFill>
            <a:srgbClr val="0070C0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pPr algn="ctr"/>
            <a:r>
              <a:rPr lang="ar-IQ" b="1" dirty="0" smtClean="0">
                <a:solidFill>
                  <a:schemeClr val="tx1"/>
                </a:solidFill>
              </a:rPr>
              <a:t>       - وصول القادة العسكريين </a:t>
            </a:r>
            <a:r>
              <a:rPr lang="ar-IQ" b="1" dirty="0" err="1" smtClean="0">
                <a:solidFill>
                  <a:schemeClr val="tx1"/>
                </a:solidFill>
              </a:rPr>
              <a:t>الى</a:t>
            </a:r>
            <a:r>
              <a:rPr lang="ar-IQ" b="1" dirty="0" smtClean="0">
                <a:solidFill>
                  <a:schemeClr val="tx1"/>
                </a:solidFill>
              </a:rPr>
              <a:t> السلطة 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- استئناف البرنامج التوسعي.</a:t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- الاحتلال الياباني </a:t>
            </a:r>
            <a:r>
              <a:rPr lang="ar-IQ" dirty="0" err="1" smtClean="0">
                <a:solidFill>
                  <a:schemeClr val="tx1"/>
                </a:solidFill>
              </a:rPr>
              <a:t>لمنشوريا</a:t>
            </a:r>
            <a:r>
              <a:rPr lang="ar-IQ" dirty="0" smtClean="0">
                <a:solidFill>
                  <a:schemeClr val="tx1"/>
                </a:solidFill>
              </a:rPr>
              <a:t> 1931</a:t>
            </a:r>
            <a:r>
              <a:rPr lang="ar-IQ" b="1" dirty="0" smtClean="0">
                <a:solidFill>
                  <a:schemeClr val="tx1"/>
                </a:solidFill>
              </a:rPr>
              <a:t> </a:t>
            </a:r>
            <a:r>
              <a:rPr lang="ar-IQ" dirty="0" smtClean="0">
                <a:solidFill>
                  <a:schemeClr val="tx1"/>
                </a:solidFill>
              </a:rPr>
              <a:t>ونتائجه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580112" y="3929066"/>
            <a:ext cx="3312368" cy="1660174"/>
          </a:xfrm>
          <a:prstGeom prst="roundRect">
            <a:avLst/>
          </a:prstGeom>
          <a:solidFill>
            <a:srgbClr val="FF3399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المادة : تاريخ </a:t>
            </a:r>
            <a:r>
              <a:rPr lang="ar-IQ" sz="2400" b="1" dirty="0" err="1" smtClean="0">
                <a:solidFill>
                  <a:schemeClr val="tx1"/>
                </a:solidFill>
              </a:rPr>
              <a:t>اسيا</a:t>
            </a:r>
            <a:r>
              <a:rPr lang="ar-IQ" sz="2400" b="1" dirty="0" smtClean="0">
                <a:solidFill>
                  <a:schemeClr val="tx1"/>
                </a:solidFill>
              </a:rPr>
              <a:t> الحديث والمعاصر</a:t>
            </a:r>
          </a:p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المرحلة : الثالثة</a:t>
            </a:r>
          </a:p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القسم: التاريخ</a:t>
            </a:r>
          </a:p>
          <a:p>
            <a:pPr algn="ctr"/>
            <a:endParaRPr lang="ar-IQ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979712" y="5229200"/>
            <a:ext cx="2808312" cy="1224136"/>
          </a:xfrm>
          <a:prstGeom prst="roundRect">
            <a:avLst/>
          </a:prstGeom>
          <a:solidFill>
            <a:srgbClr val="FF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المدرس الدكتورة</a:t>
            </a:r>
          </a:p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وداد سالم محمد</a:t>
            </a:r>
          </a:p>
          <a:p>
            <a:pPr algn="ctr"/>
            <a:endParaRPr lang="ar-IQ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15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15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IQ" sz="3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نظام اليابان </a:t>
            </a:r>
            <a:r>
              <a:rPr lang="ar-IQ" sz="36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الاسيوي</a:t>
            </a:r>
            <a:r>
              <a:rPr lang="ar-IQ" sz="3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الجديد(اليابان زعيمة </a:t>
            </a:r>
            <a:r>
              <a:rPr lang="ar-IQ" sz="36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اسيا</a:t>
            </a:r>
            <a:r>
              <a:rPr lang="ar-IQ" sz="3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، حامية </a:t>
            </a:r>
            <a:r>
              <a:rPr lang="ar-IQ" sz="36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اسيا</a:t>
            </a:r>
            <a:r>
              <a:rPr lang="ar-IQ" sz="3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، نور </a:t>
            </a:r>
            <a:r>
              <a:rPr lang="ar-IQ" sz="36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اسيا</a:t>
            </a:r>
            <a:r>
              <a:rPr lang="ar-IQ" sz="3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ar-IQ" sz="36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8" name="عنصر نائب للمحتوى 7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ar-IQ" sz="8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تم بعون الله</a:t>
            </a:r>
            <a:endParaRPr lang="ar-IQ" sz="88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2771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628800"/>
            <a:ext cx="7467600" cy="4873752"/>
          </a:xfrm>
          <a:solidFill>
            <a:srgbClr val="0070C0"/>
          </a:solidFill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endParaRPr lang="ar-IQ" sz="88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611560" y="1844824"/>
            <a:ext cx="6768752" cy="324036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8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شكراً لإصغائكم</a:t>
            </a:r>
          </a:p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9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/>
            </a:r>
            <a:br>
              <a:rPr lang="ar-IQ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/>
            </a:r>
            <a:br>
              <a:rPr lang="ar-IQ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/>
            </a:r>
            <a:br>
              <a:rPr lang="ar-IQ" b="1" dirty="0" smtClean="0">
                <a:solidFill>
                  <a:schemeClr val="bg1"/>
                </a:solidFill>
              </a:rPr>
            </a:br>
            <a:r>
              <a:rPr lang="ar-IQ" sz="8900" b="1" dirty="0" smtClean="0">
                <a:solidFill>
                  <a:schemeClr val="bg1"/>
                </a:solidFill>
              </a:rPr>
              <a:t/>
            </a:r>
            <a:br>
              <a:rPr lang="ar-IQ" sz="8900" b="1" dirty="0" smtClean="0">
                <a:solidFill>
                  <a:schemeClr val="bg1"/>
                </a:solidFill>
              </a:rPr>
            </a:br>
            <a:r>
              <a:rPr lang="ar-IQ" sz="4000" b="1" dirty="0" smtClean="0">
                <a:solidFill>
                  <a:schemeClr val="bg1"/>
                </a:solidFill>
              </a:rPr>
              <a:t>اليابان بعد الحرب العالمية </a:t>
            </a:r>
            <a:r>
              <a:rPr lang="ar-IQ" sz="4000" b="1" dirty="0" err="1" smtClean="0">
                <a:solidFill>
                  <a:schemeClr val="bg1"/>
                </a:solidFill>
              </a:rPr>
              <a:t>الاولى</a:t>
            </a:r>
            <a:r>
              <a:rPr lang="ar-IQ" sz="4000" b="1" dirty="0" smtClean="0">
                <a:solidFill>
                  <a:schemeClr val="bg1"/>
                </a:solidFill>
              </a:rPr>
              <a:t> </a:t>
            </a:r>
            <a:endParaRPr lang="ar-IQ" sz="4000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1500" b="1" dirty="0" smtClean="0"/>
              <a:t>توقف البرنامج التوسعي :</a:t>
            </a:r>
            <a:endParaRPr lang="en-US" sz="1500" dirty="0" smtClean="0"/>
          </a:p>
          <a:p>
            <a:r>
              <a:rPr lang="ar-IQ" sz="1500" b="1" dirty="0" smtClean="0"/>
              <a:t>     توقف تقدم اليابان نحو الشرق بسبب عدة عوامل منها :</a:t>
            </a:r>
            <a:r>
              <a:rPr lang="ar-IQ" sz="1500" b="1" dirty="0" err="1" smtClean="0"/>
              <a:t>الازمة</a:t>
            </a:r>
            <a:r>
              <a:rPr lang="ar-IQ" sz="1500" b="1" dirty="0" smtClean="0"/>
              <a:t> الاقتصادية ، حاجتها </a:t>
            </a:r>
            <a:r>
              <a:rPr lang="ar-IQ" sz="1500" b="1" dirty="0" err="1" smtClean="0"/>
              <a:t>الى</a:t>
            </a:r>
            <a:r>
              <a:rPr lang="ar-IQ" sz="1500" b="1" dirty="0" smtClean="0"/>
              <a:t> </a:t>
            </a:r>
            <a:r>
              <a:rPr lang="ar-IQ" sz="1500" b="1" dirty="0" err="1" smtClean="0"/>
              <a:t>اعادة</a:t>
            </a:r>
            <a:r>
              <a:rPr lang="ar-IQ" sz="1500" b="1" dirty="0" smtClean="0"/>
              <a:t> ترتيب </a:t>
            </a:r>
            <a:r>
              <a:rPr lang="ar-IQ" sz="1500" b="1" dirty="0" err="1" smtClean="0"/>
              <a:t>اوضاعها</a:t>
            </a:r>
            <a:r>
              <a:rPr lang="ar-IQ" sz="1500" b="1" dirty="0" smtClean="0"/>
              <a:t> ، وصول حكومة ائتلافية برئاسة </a:t>
            </a:r>
            <a:r>
              <a:rPr lang="ar-IQ" sz="1500" b="1" dirty="0" err="1" smtClean="0"/>
              <a:t>شديهارا</a:t>
            </a:r>
            <a:r>
              <a:rPr lang="ar-IQ" sz="1500" b="1" dirty="0" smtClean="0"/>
              <a:t> </a:t>
            </a:r>
            <a:r>
              <a:rPr lang="ar-IQ" sz="1500" b="1" dirty="0" err="1" smtClean="0"/>
              <a:t>الى</a:t>
            </a:r>
            <a:r>
              <a:rPr lang="ar-IQ" sz="1500" b="1" dirty="0" smtClean="0"/>
              <a:t> السلطة في اليابان التي تبني سياسة التراخي والسلم والاهتمام بالجوانب الاقتصادية بدلا من العسكرية ، </a:t>
            </a:r>
            <a:r>
              <a:rPr lang="ar-IQ" sz="1500" b="1" dirty="0" err="1" smtClean="0"/>
              <a:t>الا</a:t>
            </a:r>
            <a:r>
              <a:rPr lang="ar-IQ" sz="1500" b="1" dirty="0" smtClean="0"/>
              <a:t> </a:t>
            </a:r>
            <a:r>
              <a:rPr lang="ar-IQ" sz="1500" b="1" dirty="0" err="1" smtClean="0"/>
              <a:t>انها</a:t>
            </a:r>
            <a:r>
              <a:rPr lang="ar-IQ" sz="1500" b="1" dirty="0" smtClean="0"/>
              <a:t> لم تحقق نجاحا .</a:t>
            </a:r>
            <a:endParaRPr lang="en-US" sz="1500" b="1" dirty="0" smtClean="0"/>
          </a:p>
          <a:p>
            <a:pPr lvl="0"/>
            <a:r>
              <a:rPr lang="ar-IQ" sz="1500" b="1" dirty="0" smtClean="0"/>
              <a:t>استئناف البرنامج التوسعي : مع بداية الثلاثينات لعبت عدة عوامل في استئناف البرنامج التوسعي الياباني منها :</a:t>
            </a:r>
            <a:endParaRPr lang="en-US" sz="1500" b="1" dirty="0" smtClean="0"/>
          </a:p>
          <a:p>
            <a:endParaRPr lang="ar-IQ" sz="1500" dirty="0" smtClean="0"/>
          </a:p>
          <a:p>
            <a:endParaRPr lang="ar-IQ" sz="1500" dirty="0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899592" y="2924944"/>
          <a:ext cx="650438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886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IQ" sz="2800" b="1" dirty="0" smtClean="0"/>
              <a:t>ثالثا : تضرر اليابان من </a:t>
            </a:r>
            <a:r>
              <a:rPr lang="ar-IQ" sz="2800" b="1" dirty="0" err="1" smtClean="0"/>
              <a:t>الازمة</a:t>
            </a:r>
            <a:r>
              <a:rPr lang="ar-IQ" sz="2800" b="1" dirty="0" smtClean="0"/>
              <a:t> الاقتصادية التي اكتسحت العالم عام 1929 </a:t>
            </a:r>
          </a:p>
          <a:p>
            <a:pPr algn="just"/>
            <a:r>
              <a:rPr lang="ar-IQ" sz="2800" b="1" dirty="0" smtClean="0"/>
              <a:t>رابعا : زيادة </a:t>
            </a:r>
            <a:r>
              <a:rPr lang="ar-IQ" sz="2800" b="1" dirty="0" err="1" smtClean="0"/>
              <a:t>الافكار</a:t>
            </a:r>
            <a:r>
              <a:rPr lang="ar-IQ" sz="2800" b="1" dirty="0" smtClean="0"/>
              <a:t> الوطنية المتطرفة التوسعية </a:t>
            </a:r>
          </a:p>
          <a:p>
            <a:pPr algn="just"/>
            <a:r>
              <a:rPr lang="ar-IQ" sz="2800" b="1" dirty="0" smtClean="0"/>
              <a:t>رابعا : حرص اليابان على الحصول على </a:t>
            </a:r>
            <a:r>
              <a:rPr lang="ar-IQ" sz="2800" b="1" dirty="0" err="1" smtClean="0"/>
              <a:t>اراض</a:t>
            </a:r>
            <a:r>
              <a:rPr lang="ar-IQ" sz="2800" b="1" dirty="0" smtClean="0"/>
              <a:t> جديدة غنية بالمواد </a:t>
            </a:r>
            <a:r>
              <a:rPr lang="ar-IQ" sz="2800" b="1" dirty="0" err="1" smtClean="0"/>
              <a:t>الاولية</a:t>
            </a:r>
            <a:r>
              <a:rPr lang="ar-IQ" sz="2800" b="1" dirty="0" smtClean="0"/>
              <a:t> وتكون سوق لتصريف السلع والحاجات والمنتجات </a:t>
            </a:r>
          </a:p>
          <a:p>
            <a:pPr algn="just"/>
            <a:r>
              <a:rPr lang="ar-IQ" sz="2800" b="1" dirty="0" smtClean="0"/>
              <a:t>تبني العسكريون للنظرية التوسعية وابتعادهم عن نظرية التوسع السلمي (التجاري )</a:t>
            </a:r>
          </a:p>
          <a:p>
            <a:pPr algn="just"/>
            <a:r>
              <a:rPr lang="ar-IQ" sz="2800" b="1" dirty="0" smtClean="0"/>
              <a:t>سيطرة الدكتاتورية العسكرية في اليابان على زمام السلطة .</a:t>
            </a:r>
          </a:p>
          <a:p>
            <a:pPr algn="just"/>
            <a:r>
              <a:rPr lang="ar-IQ" sz="2800" b="1" dirty="0" smtClean="0"/>
              <a:t>سيطرة وتنامي النظريات السياسية والاقتصادية المتطرفة التي تُعنى </a:t>
            </a:r>
            <a:r>
              <a:rPr lang="ar-IQ" sz="2800" b="1" dirty="0" err="1" smtClean="0"/>
              <a:t>بالافكار</a:t>
            </a:r>
            <a:r>
              <a:rPr lang="ar-IQ" sz="2800" b="1" dirty="0" smtClean="0"/>
              <a:t> الفاشية </a:t>
            </a:r>
            <a:r>
              <a:rPr lang="ar-IQ" sz="2800" b="1" dirty="0" err="1" smtClean="0"/>
              <a:t>الشوفينية</a:t>
            </a:r>
            <a:r>
              <a:rPr lang="ar-IQ" sz="2800" b="1" dirty="0" smtClean="0"/>
              <a:t> .</a:t>
            </a:r>
            <a:endParaRPr lang="ar-IQ" b="1" dirty="0"/>
          </a:p>
        </p:txBody>
      </p:sp>
    </p:spTree>
  </p:cSld>
  <p:clrMapOvr>
    <a:masterClrMapping/>
  </p:clrMapOvr>
  <p:transition spd="med" advClick="0" advTm="2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عنصر نائب للمحتوى 7"/>
          <p:cNvGraphicFramePr>
            <a:graphicFrameLocks noGrp="1"/>
          </p:cNvGraphicFramePr>
          <p:nvPr>
            <p:ph sz="quarter" idx="1"/>
          </p:nvPr>
        </p:nvGraphicFramePr>
        <p:xfrm>
          <a:off x="457200" y="548680"/>
          <a:ext cx="7467600" cy="5925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7"/>
          <p:cNvGraphicFramePr>
            <a:graphicFrameLocks noGrp="1"/>
          </p:cNvGraphicFramePr>
          <p:nvPr>
            <p:ph sz="quarter" idx="1"/>
          </p:nvPr>
        </p:nvGraphicFramePr>
        <p:xfrm>
          <a:off x="457200" y="332656"/>
          <a:ext cx="7467600" cy="6141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  <a:solidFill>
            <a:srgbClr val="00B0F0"/>
          </a:solidFill>
          <a:ln w="28575"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pPr lvl="0" algn="ctr"/>
            <a:r>
              <a:rPr lang="ar-IQ" sz="4000" b="1" dirty="0" smtClean="0">
                <a:solidFill>
                  <a:schemeClr val="tx1"/>
                </a:solidFill>
              </a:rPr>
              <a:t>نتائج استئناف التوسع العسكري الياباني</a:t>
            </a:r>
            <a:endParaRPr lang="ar-IQ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827584" y="2132856"/>
          <a:ext cx="7467600" cy="429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مستطيل 4"/>
          <p:cNvSpPr/>
          <p:nvPr/>
        </p:nvSpPr>
        <p:spPr>
          <a:xfrm>
            <a:off x="539552" y="1196752"/>
            <a:ext cx="7704856" cy="11079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ar-IQ" sz="2200" b="1" dirty="0" smtClean="0"/>
              <a:t>عمل اليابانيون على توسيع عملياتهم العسكرية في الصين مطلع 1933 فشملت مدن شنغهاي </a:t>
            </a:r>
            <a:r>
              <a:rPr lang="ar-IQ" sz="2200" b="1" dirty="0" err="1" smtClean="0"/>
              <a:t>وكاووان</a:t>
            </a:r>
            <a:r>
              <a:rPr lang="ar-IQ" sz="2200" b="1" dirty="0" smtClean="0"/>
              <a:t> ووصلت عملياتهم العسكرية </a:t>
            </a:r>
            <a:r>
              <a:rPr lang="ar-IQ" sz="2200" b="1" dirty="0" err="1" smtClean="0"/>
              <a:t>الى</a:t>
            </a:r>
            <a:r>
              <a:rPr lang="ar-IQ" sz="2200" b="1" dirty="0" smtClean="0"/>
              <a:t> جنوب سور الصين ومقاطعة </a:t>
            </a:r>
            <a:r>
              <a:rPr lang="ar-IQ" sz="2200" b="1" dirty="0" err="1" smtClean="0"/>
              <a:t>جيهول</a:t>
            </a:r>
            <a:r>
              <a:rPr lang="ar-IQ" sz="2200" b="1" dirty="0" smtClean="0"/>
              <a:t> </a:t>
            </a:r>
            <a:r>
              <a:rPr lang="ar-IQ" sz="2200" b="1" dirty="0" err="1" smtClean="0"/>
              <a:t>الاستراتيجية</a:t>
            </a:r>
            <a:r>
              <a:rPr lang="ar-IQ" sz="2200" b="1" dirty="0" smtClean="0"/>
              <a:t> </a:t>
            </a:r>
            <a:r>
              <a:rPr lang="ar-IQ" sz="2200" b="1" dirty="0" err="1" smtClean="0"/>
              <a:t>اذ</a:t>
            </a:r>
            <a:r>
              <a:rPr lang="ar-IQ" sz="2200" b="1" dirty="0" smtClean="0"/>
              <a:t> تشكل جزءا من منغوليا الداخلية وعدتها جزء من </a:t>
            </a:r>
            <a:r>
              <a:rPr lang="ar-IQ" sz="2200" b="1" dirty="0" err="1" smtClean="0"/>
              <a:t>منشوكو</a:t>
            </a:r>
            <a:r>
              <a:rPr lang="ar-IQ" sz="2200" b="1" dirty="0" smtClean="0"/>
              <a:t> .</a:t>
            </a:r>
            <a:endParaRPr lang="ar-IQ" sz="2200" b="1" dirty="0"/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706090"/>
          </a:xfr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IQ" sz="4400" b="1" dirty="0" smtClean="0">
                <a:solidFill>
                  <a:srgbClr val="FF0000"/>
                </a:solidFill>
              </a:rPr>
              <a:t> </a:t>
            </a:r>
            <a:endParaRPr lang="ar-IQ" sz="44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457200" y="1196752"/>
          <a:ext cx="7467600" cy="527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ar-IQ" sz="4400" b="1" dirty="0" smtClean="0"/>
              <a:t/>
            </a:r>
            <a:br>
              <a:rPr lang="ar-IQ" sz="4400" b="1" dirty="0" smtClean="0"/>
            </a:br>
            <a:r>
              <a:rPr lang="ar-IQ" sz="4400" b="1" dirty="0" smtClean="0"/>
              <a:t/>
            </a:r>
            <a:br>
              <a:rPr lang="ar-IQ" sz="4400" b="1" dirty="0" smtClean="0"/>
            </a:br>
            <a:r>
              <a:rPr lang="ar-IQ" sz="4400" b="1" dirty="0" smtClean="0"/>
              <a:t/>
            </a:r>
            <a:br>
              <a:rPr lang="ar-IQ" sz="4400" b="1" dirty="0" smtClean="0"/>
            </a:br>
            <a:r>
              <a:rPr lang="ar-IQ" sz="4400" b="1" dirty="0" smtClean="0">
                <a:solidFill>
                  <a:srgbClr val="FF0000"/>
                </a:solidFill>
              </a:rPr>
              <a:t/>
            </a:r>
            <a:br>
              <a:rPr lang="ar-IQ" sz="4400" b="1" dirty="0" smtClean="0">
                <a:solidFill>
                  <a:srgbClr val="FF0000"/>
                </a:solidFill>
              </a:rPr>
            </a:br>
            <a:r>
              <a:rPr lang="ar-IQ" sz="4400" b="1" dirty="0" err="1" smtClean="0">
                <a:solidFill>
                  <a:srgbClr val="FF0000"/>
                </a:solidFill>
              </a:rPr>
              <a:t>اعلان</a:t>
            </a:r>
            <a:r>
              <a:rPr lang="ar-IQ" sz="4400" b="1" dirty="0" smtClean="0">
                <a:solidFill>
                  <a:srgbClr val="FF0000"/>
                </a:solidFill>
              </a:rPr>
              <a:t> حرب 1937</a:t>
            </a:r>
            <a:endParaRPr lang="ar-IQ" sz="44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457200" y="1196752"/>
          <a:ext cx="7467600" cy="527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ar-IQ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سيطرة اليابان وزيادة قوتها</a:t>
            </a:r>
            <a:endParaRPr lang="ar-IQ" sz="5400" b="1" dirty="0">
              <a:solidFill>
                <a:schemeClr val="accent1">
                  <a:lumMod val="40000"/>
                  <a:lumOff val="6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4800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اعلنت</a:t>
            </a:r>
            <a:r>
              <a:rPr lang="ar-IQ" sz="4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اليابان في 19 كانون </a:t>
            </a:r>
            <a:r>
              <a:rPr lang="ar-IQ" sz="4800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الاول</a:t>
            </a:r>
            <a:r>
              <a:rPr lang="ar-IQ" sz="4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1938 عن نظامها الجديد في شرق </a:t>
            </a:r>
            <a:r>
              <a:rPr lang="ar-IQ" sz="4800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اسيا</a:t>
            </a:r>
            <a:r>
              <a:rPr lang="ar-IQ" sz="4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endParaRPr lang="en-US" sz="4800" dirty="0" smtClean="0">
              <a:ea typeface="Monotype Koufi" pitchFamily="2" charset="-78"/>
              <a:cs typeface="Monotype Koufi" pitchFamily="2" charset="-78"/>
            </a:endParaRPr>
          </a:p>
          <a:p>
            <a:pPr algn="ctr"/>
            <a:endParaRPr lang="ar-IQ" sz="4800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1452</TotalTime>
  <Words>611</Words>
  <Application>Microsoft Office PowerPoint</Application>
  <PresentationFormat>عرض على الشاشة (3:4)‏</PresentationFormat>
  <Paragraphs>64</Paragraphs>
  <Slides>11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مشربية</vt:lpstr>
      <vt:lpstr>       - وصول القادة العسكريين الى السلطة  - استئناف البرنامج التوسعي. - الاحتلال الياباني لمنشوريا 1931 ونتائجه </vt:lpstr>
      <vt:lpstr>    اليابان بعد الحرب العالمية الاولى </vt:lpstr>
      <vt:lpstr>الشريحة 3</vt:lpstr>
      <vt:lpstr>الشريحة 4</vt:lpstr>
      <vt:lpstr>الشريحة 5</vt:lpstr>
      <vt:lpstr>نتائج استئناف التوسع العسكري الياباني</vt:lpstr>
      <vt:lpstr> </vt:lpstr>
      <vt:lpstr>    اعلان حرب 1937</vt:lpstr>
      <vt:lpstr>سيطرة اليابان وزيادة قوتها</vt:lpstr>
      <vt:lpstr>نظام اليابان الاسيوي الجديد(اليابان زعيمة اسيا ، حامية اسيا ، نور اسيا)</vt:lpstr>
      <vt:lpstr>تم بعون الله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تأثير المقابلات التحفيزية في خفض إيذاء الذات لدى طالبات المرحلة المتوسطة</dc:title>
  <dc:creator>DR.Ahmed Saker 2O14</dc:creator>
  <cp:lastModifiedBy>InteL</cp:lastModifiedBy>
  <cp:revision>140</cp:revision>
  <dcterms:created xsi:type="dcterms:W3CDTF">2018-10-23T15:45:01Z</dcterms:created>
  <dcterms:modified xsi:type="dcterms:W3CDTF">2022-12-04T18:44:46Z</dcterms:modified>
</cp:coreProperties>
</file>